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8293100" cy="13817600"/>
  <p:notesSz cx="8293100" cy="138176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EC4D59-3871-47BF-AA05-9357910876D1}" v="4" dt="2023-03-02T10:44:35.15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876" y="-81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RRES THOMAS" userId="5b7e3da8-4c68-4b97-8831-1c3f466444e9" providerId="ADAL" clId="{B2EC4D59-3871-47BF-AA05-9357910876D1}"/>
    <pc:docChg chg="undo custSel modSld">
      <pc:chgData name="TORRES THOMAS" userId="5b7e3da8-4c68-4b97-8831-1c3f466444e9" providerId="ADAL" clId="{B2EC4D59-3871-47BF-AA05-9357910876D1}" dt="2023-03-02T10:54:06.935" v="357" actId="20577"/>
      <pc:docMkLst>
        <pc:docMk/>
      </pc:docMkLst>
      <pc:sldChg chg="modSp mod">
        <pc:chgData name="TORRES THOMAS" userId="5b7e3da8-4c68-4b97-8831-1c3f466444e9" providerId="ADAL" clId="{B2EC4D59-3871-47BF-AA05-9357910876D1}" dt="2023-03-02T10:54:06.935" v="357" actId="20577"/>
        <pc:sldMkLst>
          <pc:docMk/>
          <pc:sldMk cId="0" sldId="256"/>
        </pc:sldMkLst>
        <pc:spChg chg="mod">
          <ac:chgData name="TORRES THOMAS" userId="5b7e3da8-4c68-4b97-8831-1c3f466444e9" providerId="ADAL" clId="{B2EC4D59-3871-47BF-AA05-9357910876D1}" dt="2023-03-02T10:43:04.539" v="21" actId="20577"/>
          <ac:spMkLst>
            <pc:docMk/>
            <pc:sldMk cId="0" sldId="256"/>
            <ac:spMk id="3" creationId="{00000000-0000-0000-0000-000000000000}"/>
          </ac:spMkLst>
        </pc:spChg>
        <pc:spChg chg="mod">
          <ac:chgData name="TORRES THOMAS" userId="5b7e3da8-4c68-4b97-8831-1c3f466444e9" providerId="ADAL" clId="{B2EC4D59-3871-47BF-AA05-9357910876D1}" dt="2023-03-02T10:43:28.197" v="29" actId="20577"/>
          <ac:spMkLst>
            <pc:docMk/>
            <pc:sldMk cId="0" sldId="256"/>
            <ac:spMk id="15" creationId="{00000000-0000-0000-0000-000000000000}"/>
          </ac:spMkLst>
        </pc:spChg>
        <pc:spChg chg="mod">
          <ac:chgData name="TORRES THOMAS" userId="5b7e3da8-4c68-4b97-8831-1c3f466444e9" providerId="ADAL" clId="{B2EC4D59-3871-47BF-AA05-9357910876D1}" dt="2023-03-02T10:42:05.032" v="5" actId="20577"/>
          <ac:spMkLst>
            <pc:docMk/>
            <pc:sldMk cId="0" sldId="256"/>
            <ac:spMk id="25" creationId="{00000000-0000-0000-0000-000000000000}"/>
          </ac:spMkLst>
        </pc:spChg>
        <pc:graphicFrameChg chg="mod modGraphic">
          <ac:chgData name="TORRES THOMAS" userId="5b7e3da8-4c68-4b97-8831-1c3f466444e9" providerId="ADAL" clId="{B2EC4D59-3871-47BF-AA05-9357910876D1}" dt="2023-03-02T10:42:58.679" v="19" actId="20577"/>
          <ac:graphicFrameMkLst>
            <pc:docMk/>
            <pc:sldMk cId="0" sldId="256"/>
            <ac:graphicFrameMk id="2" creationId="{00000000-0000-0000-0000-000000000000}"/>
          </ac:graphicFrameMkLst>
        </pc:graphicFrameChg>
        <pc:graphicFrameChg chg="modGraphic">
          <ac:chgData name="TORRES THOMAS" userId="5b7e3da8-4c68-4b97-8831-1c3f466444e9" providerId="ADAL" clId="{B2EC4D59-3871-47BF-AA05-9357910876D1}" dt="2023-03-02T10:43:24.566" v="27" actId="20577"/>
          <ac:graphicFrameMkLst>
            <pc:docMk/>
            <pc:sldMk cId="0" sldId="256"/>
            <ac:graphicFrameMk id="4" creationId="{00000000-0000-0000-0000-000000000000}"/>
          </ac:graphicFrameMkLst>
        </pc:graphicFrameChg>
        <pc:graphicFrameChg chg="mod modGraphic">
          <ac:chgData name="TORRES THOMAS" userId="5b7e3da8-4c68-4b97-8831-1c3f466444e9" providerId="ADAL" clId="{B2EC4D59-3871-47BF-AA05-9357910876D1}" dt="2023-03-02T10:51:11.946" v="269" actId="20577"/>
          <ac:graphicFrameMkLst>
            <pc:docMk/>
            <pc:sldMk cId="0" sldId="256"/>
            <ac:graphicFrameMk id="13" creationId="{00000000-0000-0000-0000-000000000000}"/>
          </ac:graphicFrameMkLst>
        </pc:graphicFrameChg>
        <pc:graphicFrameChg chg="modGraphic">
          <ac:chgData name="TORRES THOMAS" userId="5b7e3da8-4c68-4b97-8831-1c3f466444e9" providerId="ADAL" clId="{B2EC4D59-3871-47BF-AA05-9357910876D1}" dt="2023-03-02T10:54:06.935" v="357" actId="20577"/>
          <ac:graphicFrameMkLst>
            <pc:docMk/>
            <pc:sldMk cId="0" sldId="256"/>
            <ac:graphicFrameMk id="1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21982" y="4283456"/>
            <a:ext cx="7049135" cy="29016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243965" y="7737856"/>
            <a:ext cx="5805170" cy="3454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14655" y="3178048"/>
            <a:ext cx="3607498" cy="91196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270946" y="3178048"/>
            <a:ext cx="3607498" cy="91196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4655" y="552704"/>
            <a:ext cx="7463790" cy="22108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4655" y="3178048"/>
            <a:ext cx="7463790" cy="91196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819654" y="12850368"/>
            <a:ext cx="2653792" cy="690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14655" y="12850368"/>
            <a:ext cx="1907413" cy="690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971032" y="12850368"/>
            <a:ext cx="1907413" cy="690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contact@liin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liins.com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746167"/>
              </p:ext>
            </p:extLst>
          </p:nvPr>
        </p:nvGraphicFramePr>
        <p:xfrm>
          <a:off x="1177310" y="2593235"/>
          <a:ext cx="6057900" cy="773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35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9525" algn="ctr">
                        <a:lnSpc>
                          <a:spcPct val="100000"/>
                        </a:lnSpc>
                      </a:pPr>
                      <a:r>
                        <a:rPr sz="850" spc="70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850" spc="30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100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BIS</a:t>
                      </a:r>
                      <a:r>
                        <a:rPr sz="850" spc="-185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endParaRPr sz="850">
                        <a:latin typeface="Trebuchet MS"/>
                        <a:cs typeface="Trebuchet MS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850" spc="60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RESTE</a:t>
                      </a:r>
                      <a:r>
                        <a:rPr sz="850" spc="-40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70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850" spc="-40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70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LA</a:t>
                      </a:r>
                      <a:r>
                        <a:rPr sz="850" spc="-60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70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ZONE</a:t>
                      </a:r>
                      <a:r>
                        <a:rPr sz="850" spc="-60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70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endParaRPr sz="850" dirty="0">
                        <a:latin typeface="Trebuchet MS"/>
                        <a:cs typeface="Trebuchet MS"/>
                      </a:endParaRPr>
                    </a:p>
                  </a:txBody>
                  <a:tcPr marL="0" marR="0" marT="508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850" spc="-5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B1</a:t>
                      </a:r>
                      <a:endParaRPr sz="850">
                        <a:latin typeface="Trebuchet MS"/>
                        <a:cs typeface="Trebuchet MS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587375">
                        <a:lnSpc>
                          <a:spcPct val="100000"/>
                        </a:lnSpc>
                      </a:pPr>
                      <a:r>
                        <a:rPr sz="850" spc="5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B</a:t>
                      </a:r>
                      <a:r>
                        <a:rPr sz="850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sz="850" spc="-25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&amp;</a:t>
                      </a:r>
                      <a:r>
                        <a:rPr sz="850" spc="-25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endParaRPr sz="850">
                        <a:latin typeface="Trebuchet MS"/>
                        <a:cs typeface="Trebuchet MS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27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lang="fr-FR" sz="1000" spc="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17,62</a:t>
                      </a:r>
                      <a:r>
                        <a:rPr sz="1000" spc="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1000" dirty="0">
                        <a:latin typeface="Trebuchet MS"/>
                        <a:cs typeface="Trebuchet MS"/>
                      </a:endParaRPr>
                    </a:p>
                  </a:txBody>
                  <a:tcPr marL="0" marR="0" marT="1193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lang="fr-FR" sz="1000" spc="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13,09</a:t>
                      </a:r>
                      <a:r>
                        <a:rPr sz="1000" spc="7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1000" dirty="0">
                        <a:latin typeface="Trebuchet MS"/>
                        <a:cs typeface="Trebuchet MS"/>
                      </a:endParaRPr>
                    </a:p>
                  </a:txBody>
                  <a:tcPr marL="0" marR="0" marT="1193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000" spc="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10,5</a:t>
                      </a:r>
                      <a:r>
                        <a:rPr lang="fr-FR" sz="1000" spc="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r>
                        <a:rPr sz="1000" spc="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1000" dirty="0">
                        <a:latin typeface="Trebuchet MS"/>
                        <a:cs typeface="Trebuchet MS"/>
                      </a:endParaRPr>
                    </a:p>
                  </a:txBody>
                  <a:tcPr marL="0" marR="0" marT="1193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marL="58356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000" spc="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9,1</a:t>
                      </a:r>
                      <a:r>
                        <a:rPr lang="fr-FR" sz="1000" spc="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r>
                        <a:rPr sz="1000" spc="5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1000" dirty="0">
                        <a:latin typeface="Trebuchet MS"/>
                        <a:cs typeface="Trebuchet MS"/>
                      </a:endParaRPr>
                    </a:p>
                  </a:txBody>
                  <a:tcPr marL="0" marR="0" marT="1193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33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164607" y="3884259"/>
            <a:ext cx="6068695" cy="73025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30"/>
              </a:spcBef>
            </a:pPr>
            <a:r>
              <a:rPr sz="1650" b="1" spc="80" dirty="0">
                <a:latin typeface="Trebuchet MS"/>
                <a:cs typeface="Trebuchet MS"/>
              </a:rPr>
              <a:t>DISPOSITI</a:t>
            </a:r>
            <a:r>
              <a:rPr sz="1650" b="1" spc="50" dirty="0">
                <a:latin typeface="Trebuchet MS"/>
                <a:cs typeface="Trebuchet MS"/>
              </a:rPr>
              <a:t>F</a:t>
            </a:r>
            <a:r>
              <a:rPr sz="1650" b="1" spc="185" dirty="0">
                <a:latin typeface="Trebuchet MS"/>
                <a:cs typeface="Trebuchet MS"/>
              </a:rPr>
              <a:t>S</a:t>
            </a:r>
            <a:r>
              <a:rPr sz="1650" b="1" spc="-95" dirty="0">
                <a:latin typeface="Trebuchet MS"/>
                <a:cs typeface="Trebuchet MS"/>
              </a:rPr>
              <a:t> </a:t>
            </a:r>
            <a:r>
              <a:rPr sz="1650" b="1" spc="90" dirty="0">
                <a:latin typeface="Trebuchet MS"/>
                <a:cs typeface="Trebuchet MS"/>
              </a:rPr>
              <a:t>DUF</a:t>
            </a:r>
            <a:r>
              <a:rPr sz="1650" b="1" dirty="0">
                <a:latin typeface="Trebuchet MS"/>
                <a:cs typeface="Trebuchet MS"/>
              </a:rPr>
              <a:t>L</a:t>
            </a:r>
            <a:r>
              <a:rPr sz="1650" b="1" spc="50" dirty="0">
                <a:latin typeface="Trebuchet MS"/>
                <a:cs typeface="Trebuchet MS"/>
              </a:rPr>
              <a:t>O</a:t>
            </a:r>
            <a:r>
              <a:rPr sz="1650" b="1" spc="-90" dirty="0">
                <a:latin typeface="Trebuchet MS"/>
                <a:cs typeface="Trebuchet MS"/>
              </a:rPr>
              <a:t>T</a:t>
            </a:r>
            <a:r>
              <a:rPr sz="1650" b="1" spc="85" dirty="0">
                <a:latin typeface="Trebuchet MS"/>
                <a:cs typeface="Trebuchet MS"/>
              </a:rPr>
              <a:t>-PINEL</a:t>
            </a:r>
            <a:r>
              <a:rPr sz="1650" b="1" spc="-140" dirty="0">
                <a:latin typeface="Trebuchet MS"/>
                <a:cs typeface="Trebuchet MS"/>
              </a:rPr>
              <a:t> </a:t>
            </a:r>
            <a:r>
              <a:rPr sz="1650" b="1" spc="95" dirty="0">
                <a:latin typeface="Trebuchet MS"/>
                <a:cs typeface="Trebuchet MS"/>
              </a:rPr>
              <a:t>OUTR</a:t>
            </a:r>
            <a:r>
              <a:rPr sz="1650" b="1" spc="45" dirty="0">
                <a:latin typeface="Trebuchet MS"/>
                <a:cs typeface="Trebuchet MS"/>
              </a:rPr>
              <a:t>E</a:t>
            </a:r>
            <a:r>
              <a:rPr sz="1650" b="1" spc="125" dirty="0">
                <a:latin typeface="Trebuchet MS"/>
                <a:cs typeface="Trebuchet MS"/>
              </a:rPr>
              <a:t>-MER</a:t>
            </a:r>
            <a:endParaRPr sz="1650" dirty="0">
              <a:latin typeface="Trebuchet MS"/>
              <a:cs typeface="Trebuchet MS"/>
            </a:endParaRPr>
          </a:p>
          <a:p>
            <a:pPr marL="12700" marR="5080">
              <a:lnSpc>
                <a:spcPct val="116900"/>
              </a:lnSpc>
              <a:spcBef>
                <a:spcPts val="725"/>
              </a:spcBef>
            </a:pPr>
            <a:r>
              <a:rPr sz="1000" b="1" spc="35" dirty="0">
                <a:latin typeface="Trebuchet MS"/>
                <a:cs typeface="Trebuchet MS"/>
              </a:rPr>
              <a:t>P</a:t>
            </a:r>
            <a:r>
              <a:rPr sz="1000" b="1" spc="35" dirty="0">
                <a:solidFill>
                  <a:srgbClr val="000001"/>
                </a:solidFill>
                <a:latin typeface="Trebuchet MS"/>
                <a:cs typeface="Trebuchet MS"/>
              </a:rPr>
              <a:t>our</a:t>
            </a:r>
            <a:r>
              <a:rPr sz="1000" b="1" spc="-55" dirty="0">
                <a:solidFill>
                  <a:srgbClr val="000001"/>
                </a:solidFill>
                <a:latin typeface="Trebuchet MS"/>
                <a:cs typeface="Trebuchet MS"/>
              </a:rPr>
              <a:t> </a:t>
            </a:r>
            <a:r>
              <a:rPr sz="1000" b="1" spc="55" dirty="0">
                <a:solidFill>
                  <a:srgbClr val="000001"/>
                </a:solidFill>
                <a:latin typeface="Trebuchet MS"/>
                <a:cs typeface="Trebuchet MS"/>
              </a:rPr>
              <a:t>les</a:t>
            </a:r>
            <a:r>
              <a:rPr sz="1000" b="1" spc="-30" dirty="0">
                <a:solidFill>
                  <a:srgbClr val="000001"/>
                </a:solidFill>
                <a:latin typeface="Trebuchet MS"/>
                <a:cs typeface="Trebuchet MS"/>
              </a:rPr>
              <a:t> </a:t>
            </a:r>
            <a:r>
              <a:rPr sz="1000" b="1" spc="45" dirty="0">
                <a:solidFill>
                  <a:srgbClr val="000001"/>
                </a:solidFill>
                <a:latin typeface="Trebuchet MS"/>
                <a:cs typeface="Trebuchet MS"/>
              </a:rPr>
              <a:t>baux</a:t>
            </a:r>
            <a:r>
              <a:rPr sz="1000" b="1" spc="-30" dirty="0">
                <a:solidFill>
                  <a:srgbClr val="000001"/>
                </a:solidFill>
                <a:latin typeface="Trebuchet MS"/>
                <a:cs typeface="Trebuchet MS"/>
              </a:rPr>
              <a:t> </a:t>
            </a:r>
            <a:r>
              <a:rPr sz="1000" b="1" spc="60" dirty="0">
                <a:solidFill>
                  <a:srgbClr val="000001"/>
                </a:solidFill>
                <a:latin typeface="Trebuchet MS"/>
                <a:cs typeface="Trebuchet MS"/>
              </a:rPr>
              <a:t>conclus</a:t>
            </a:r>
            <a:r>
              <a:rPr sz="1000" b="1" spc="-25" dirty="0">
                <a:solidFill>
                  <a:srgbClr val="000001"/>
                </a:solidFill>
                <a:latin typeface="Trebuchet MS"/>
                <a:cs typeface="Trebuchet MS"/>
              </a:rPr>
              <a:t> </a:t>
            </a:r>
            <a:r>
              <a:rPr sz="1000" b="1" spc="55" dirty="0">
                <a:solidFill>
                  <a:srgbClr val="000001"/>
                </a:solidFill>
                <a:latin typeface="Trebuchet MS"/>
                <a:cs typeface="Trebuchet MS"/>
              </a:rPr>
              <a:t>ou</a:t>
            </a:r>
            <a:r>
              <a:rPr sz="1000" b="1" spc="-30" dirty="0">
                <a:solidFill>
                  <a:srgbClr val="000001"/>
                </a:solidFill>
                <a:latin typeface="Trebuchet MS"/>
                <a:cs typeface="Trebuchet MS"/>
              </a:rPr>
              <a:t> </a:t>
            </a:r>
            <a:r>
              <a:rPr sz="1000" b="1" spc="40" dirty="0">
                <a:solidFill>
                  <a:srgbClr val="000001"/>
                </a:solidFill>
                <a:latin typeface="Trebuchet MS"/>
                <a:cs typeface="Trebuchet MS"/>
              </a:rPr>
              <a:t>renouvelés</a:t>
            </a:r>
            <a:r>
              <a:rPr sz="1000" b="1" spc="-30" dirty="0">
                <a:solidFill>
                  <a:srgbClr val="000001"/>
                </a:solidFill>
                <a:latin typeface="Trebuchet MS"/>
                <a:cs typeface="Trebuchet MS"/>
              </a:rPr>
              <a:t> </a:t>
            </a:r>
            <a:r>
              <a:rPr sz="1000" b="1" spc="40" dirty="0" err="1">
                <a:solidFill>
                  <a:srgbClr val="000001"/>
                </a:solidFill>
                <a:latin typeface="Trebuchet MS"/>
                <a:cs typeface="Trebuchet MS"/>
              </a:rPr>
              <a:t>en</a:t>
            </a:r>
            <a:r>
              <a:rPr sz="1000" b="1" spc="-25" dirty="0">
                <a:solidFill>
                  <a:srgbClr val="000001"/>
                </a:solidFill>
                <a:latin typeface="Trebuchet MS"/>
                <a:cs typeface="Trebuchet MS"/>
              </a:rPr>
              <a:t> </a:t>
            </a:r>
            <a:r>
              <a:rPr sz="1000" b="1" spc="5" dirty="0">
                <a:solidFill>
                  <a:srgbClr val="000001"/>
                </a:solidFill>
                <a:latin typeface="Trebuchet MS"/>
                <a:cs typeface="Trebuchet MS"/>
              </a:rPr>
              <a:t>202</a:t>
            </a:r>
            <a:r>
              <a:rPr lang="fr-FR" sz="1000" b="1" spc="5" dirty="0">
                <a:solidFill>
                  <a:srgbClr val="000001"/>
                </a:solidFill>
                <a:latin typeface="Trebuchet MS"/>
                <a:cs typeface="Trebuchet MS"/>
              </a:rPr>
              <a:t>3</a:t>
            </a:r>
            <a:r>
              <a:rPr sz="1000" b="1" spc="5" dirty="0">
                <a:solidFill>
                  <a:srgbClr val="000001"/>
                </a:solidFill>
                <a:latin typeface="Trebuchet MS"/>
                <a:cs typeface="Trebuchet MS"/>
              </a:rPr>
              <a:t>,</a:t>
            </a:r>
            <a:r>
              <a:rPr sz="1000" b="1" spc="-30" dirty="0">
                <a:solidFill>
                  <a:srgbClr val="000001"/>
                </a:solidFill>
                <a:latin typeface="Trebuchet MS"/>
                <a:cs typeface="Trebuchet MS"/>
              </a:rPr>
              <a:t> </a:t>
            </a:r>
            <a:r>
              <a:rPr sz="1000" b="1" spc="55" dirty="0">
                <a:solidFill>
                  <a:srgbClr val="000001"/>
                </a:solidFill>
                <a:latin typeface="Trebuchet MS"/>
                <a:cs typeface="Trebuchet MS"/>
              </a:rPr>
              <a:t>les</a:t>
            </a:r>
            <a:r>
              <a:rPr sz="1000" b="1" spc="-30" dirty="0">
                <a:solidFill>
                  <a:srgbClr val="000001"/>
                </a:solidFill>
                <a:latin typeface="Trebuchet MS"/>
                <a:cs typeface="Trebuchet MS"/>
              </a:rPr>
              <a:t> </a:t>
            </a:r>
            <a:r>
              <a:rPr sz="1000" b="1" spc="55" dirty="0">
                <a:solidFill>
                  <a:srgbClr val="000001"/>
                </a:solidFill>
                <a:latin typeface="Trebuchet MS"/>
                <a:cs typeface="Trebuchet MS"/>
              </a:rPr>
              <a:t>plafonds</a:t>
            </a:r>
            <a:r>
              <a:rPr sz="1000" b="1" spc="-30" dirty="0">
                <a:solidFill>
                  <a:srgbClr val="000001"/>
                </a:solidFill>
                <a:latin typeface="Trebuchet MS"/>
                <a:cs typeface="Trebuchet MS"/>
              </a:rPr>
              <a:t> </a:t>
            </a:r>
            <a:r>
              <a:rPr sz="1000" b="1" spc="65" dirty="0">
                <a:solidFill>
                  <a:srgbClr val="000001"/>
                </a:solidFill>
                <a:latin typeface="Trebuchet MS"/>
                <a:cs typeface="Trebuchet MS"/>
              </a:rPr>
              <a:t>de</a:t>
            </a:r>
            <a:r>
              <a:rPr sz="1000" b="1" spc="-25" dirty="0">
                <a:solidFill>
                  <a:srgbClr val="000001"/>
                </a:solidFill>
                <a:latin typeface="Trebuchet MS"/>
                <a:cs typeface="Trebuchet MS"/>
              </a:rPr>
              <a:t> </a:t>
            </a:r>
            <a:r>
              <a:rPr sz="1000" b="1" spc="35" dirty="0">
                <a:solidFill>
                  <a:srgbClr val="000001"/>
                </a:solidFill>
                <a:latin typeface="Trebuchet MS"/>
                <a:cs typeface="Trebuchet MS"/>
              </a:rPr>
              <a:t>loyers</a:t>
            </a:r>
            <a:r>
              <a:rPr sz="1000" b="1" spc="-30" dirty="0">
                <a:solidFill>
                  <a:srgbClr val="000001"/>
                </a:solidFill>
                <a:latin typeface="Trebuchet MS"/>
                <a:cs typeface="Trebuchet MS"/>
              </a:rPr>
              <a:t> </a:t>
            </a:r>
            <a:r>
              <a:rPr sz="1000" b="1" spc="60" dirty="0">
                <a:solidFill>
                  <a:srgbClr val="000001"/>
                </a:solidFill>
                <a:latin typeface="Trebuchet MS"/>
                <a:cs typeface="Trebuchet MS"/>
              </a:rPr>
              <a:t>mensuels</a:t>
            </a:r>
            <a:r>
              <a:rPr sz="1000" b="1" spc="-30" dirty="0">
                <a:solidFill>
                  <a:srgbClr val="000001"/>
                </a:solidFill>
                <a:latin typeface="Trebuchet MS"/>
                <a:cs typeface="Trebuchet MS"/>
              </a:rPr>
              <a:t> </a:t>
            </a:r>
            <a:r>
              <a:rPr sz="1000" b="1" spc="35" dirty="0">
                <a:solidFill>
                  <a:srgbClr val="000001"/>
                </a:solidFill>
                <a:latin typeface="Trebuchet MS"/>
                <a:cs typeface="Trebuchet MS"/>
              </a:rPr>
              <a:t>par</a:t>
            </a:r>
            <a:r>
              <a:rPr sz="1000" b="1" spc="-50" dirty="0">
                <a:solidFill>
                  <a:srgbClr val="000001"/>
                </a:solidFill>
                <a:latin typeface="Trebuchet MS"/>
                <a:cs typeface="Trebuchet MS"/>
              </a:rPr>
              <a:t> </a:t>
            </a:r>
            <a:r>
              <a:rPr sz="1000" b="1" spc="30" dirty="0">
                <a:solidFill>
                  <a:srgbClr val="000001"/>
                </a:solidFill>
                <a:latin typeface="Trebuchet MS"/>
                <a:cs typeface="Trebuchet MS"/>
              </a:rPr>
              <a:t>mètre</a:t>
            </a:r>
            <a:r>
              <a:rPr sz="1000" b="1" spc="-30" dirty="0">
                <a:solidFill>
                  <a:srgbClr val="000001"/>
                </a:solidFill>
                <a:latin typeface="Trebuchet MS"/>
                <a:cs typeface="Trebuchet MS"/>
              </a:rPr>
              <a:t> </a:t>
            </a:r>
            <a:r>
              <a:rPr sz="1000" b="1" dirty="0">
                <a:solidFill>
                  <a:srgbClr val="000001"/>
                </a:solidFill>
                <a:latin typeface="Trebuchet MS"/>
                <a:cs typeface="Trebuchet MS"/>
              </a:rPr>
              <a:t>carré, </a:t>
            </a:r>
            <a:r>
              <a:rPr sz="1000" b="1" spc="-285" dirty="0">
                <a:solidFill>
                  <a:srgbClr val="000001"/>
                </a:solidFill>
                <a:latin typeface="Trebuchet MS"/>
                <a:cs typeface="Trebuchet MS"/>
              </a:rPr>
              <a:t> </a:t>
            </a:r>
            <a:r>
              <a:rPr sz="1000" b="1" spc="60" dirty="0">
                <a:solidFill>
                  <a:srgbClr val="000001"/>
                </a:solidFill>
                <a:latin typeface="Trebuchet MS"/>
                <a:cs typeface="Trebuchet MS"/>
              </a:rPr>
              <a:t>charges</a:t>
            </a:r>
            <a:r>
              <a:rPr sz="1000" b="1" spc="-40" dirty="0">
                <a:solidFill>
                  <a:srgbClr val="000001"/>
                </a:solidFill>
                <a:latin typeface="Trebuchet MS"/>
                <a:cs typeface="Trebuchet MS"/>
              </a:rPr>
              <a:t> </a:t>
            </a:r>
            <a:r>
              <a:rPr sz="1000" b="1" spc="45" dirty="0">
                <a:solidFill>
                  <a:srgbClr val="000001"/>
                </a:solidFill>
                <a:latin typeface="Trebuchet MS"/>
                <a:cs typeface="Trebuchet MS"/>
              </a:rPr>
              <a:t>non</a:t>
            </a:r>
            <a:r>
              <a:rPr sz="1000" b="1" spc="-35" dirty="0">
                <a:solidFill>
                  <a:srgbClr val="000001"/>
                </a:solidFill>
                <a:latin typeface="Trebuchet MS"/>
                <a:cs typeface="Trebuchet MS"/>
              </a:rPr>
              <a:t> </a:t>
            </a:r>
            <a:r>
              <a:rPr sz="1000" b="1" spc="35" dirty="0">
                <a:solidFill>
                  <a:srgbClr val="000001"/>
                </a:solidFill>
                <a:latin typeface="Trebuchet MS"/>
                <a:cs typeface="Trebuchet MS"/>
              </a:rPr>
              <a:t>comprises,</a:t>
            </a:r>
            <a:r>
              <a:rPr sz="1000" b="1" spc="-35" dirty="0">
                <a:solidFill>
                  <a:srgbClr val="000001"/>
                </a:solidFill>
                <a:latin typeface="Trebuchet MS"/>
                <a:cs typeface="Trebuchet MS"/>
              </a:rPr>
              <a:t> </a:t>
            </a:r>
            <a:r>
              <a:rPr sz="1000" b="1" spc="45" dirty="0">
                <a:solidFill>
                  <a:srgbClr val="000001"/>
                </a:solidFill>
                <a:latin typeface="Trebuchet MS"/>
                <a:cs typeface="Trebuchet MS"/>
              </a:rPr>
              <a:t>sont</a:t>
            </a:r>
            <a:r>
              <a:rPr sz="1000" b="1" spc="-35" dirty="0">
                <a:solidFill>
                  <a:srgbClr val="000001"/>
                </a:solidFill>
                <a:latin typeface="Trebuchet MS"/>
                <a:cs typeface="Trebuchet MS"/>
              </a:rPr>
              <a:t> </a:t>
            </a:r>
            <a:r>
              <a:rPr sz="1000" b="1" spc="20" dirty="0">
                <a:solidFill>
                  <a:srgbClr val="000001"/>
                </a:solidFill>
                <a:latin typeface="Trebuchet MS"/>
                <a:cs typeface="Trebuchet MS"/>
              </a:rPr>
              <a:t>fixés</a:t>
            </a:r>
            <a:r>
              <a:rPr sz="1000" b="1" spc="-35" dirty="0">
                <a:solidFill>
                  <a:srgbClr val="000001"/>
                </a:solidFill>
                <a:latin typeface="Trebuchet MS"/>
                <a:cs typeface="Trebuchet MS"/>
              </a:rPr>
              <a:t> </a:t>
            </a:r>
            <a:r>
              <a:rPr sz="1000" b="1" spc="55" dirty="0">
                <a:solidFill>
                  <a:srgbClr val="000001"/>
                </a:solidFill>
                <a:latin typeface="Trebuchet MS"/>
                <a:cs typeface="Trebuchet MS"/>
              </a:rPr>
              <a:t>à</a:t>
            </a:r>
            <a:r>
              <a:rPr sz="1000" b="1" spc="-35" dirty="0">
                <a:solidFill>
                  <a:srgbClr val="000001"/>
                </a:solidFill>
                <a:latin typeface="Trebuchet MS"/>
                <a:cs typeface="Trebuchet MS"/>
              </a:rPr>
              <a:t> </a:t>
            </a:r>
            <a:r>
              <a:rPr sz="1000" b="1" spc="-114" dirty="0">
                <a:solidFill>
                  <a:srgbClr val="000001"/>
                </a:solidFill>
                <a:latin typeface="Trebuchet MS"/>
                <a:cs typeface="Trebuchet MS"/>
              </a:rPr>
              <a:t>:</a:t>
            </a:r>
            <a:endParaRPr sz="1000" dirty="0">
              <a:latin typeface="Trebuchet MS"/>
              <a:cs typeface="Trebuchet M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755302"/>
              </p:ext>
            </p:extLst>
          </p:nvPr>
        </p:nvGraphicFramePr>
        <p:xfrm>
          <a:off x="1186572" y="4751919"/>
          <a:ext cx="6059170" cy="9761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9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9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5913">
                <a:tc>
                  <a:txBody>
                    <a:bodyPr/>
                    <a:lstStyle/>
                    <a:p>
                      <a:pPr marL="1082040" marR="584200" indent="-480695">
                        <a:lnSpc>
                          <a:spcPts val="1540"/>
                        </a:lnSpc>
                        <a:spcBef>
                          <a:spcPts val="10"/>
                        </a:spcBef>
                      </a:pPr>
                      <a:r>
                        <a:rPr sz="850" spc="130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DÉPARTEMENTS </a:t>
                      </a:r>
                      <a:r>
                        <a:rPr sz="850" spc="125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D'OUTRE-MER </a:t>
                      </a:r>
                      <a:r>
                        <a:rPr sz="850" spc="-245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114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SAINT-MARTIN</a:t>
                      </a:r>
                      <a:r>
                        <a:rPr sz="850" spc="-185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endParaRPr sz="850">
                        <a:latin typeface="Trebuchet MS"/>
                        <a:cs typeface="Trebuchet MS"/>
                      </a:endParaRPr>
                    </a:p>
                    <a:p>
                      <a:pPr marL="65532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50" spc="114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SAINT-PIERRE-ET-MIQUELON</a:t>
                      </a:r>
                      <a:r>
                        <a:rPr sz="850" spc="-185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endParaRPr sz="850">
                        <a:latin typeface="Trebuchet MS"/>
                        <a:cs typeface="Trebuchet MS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71855" marR="859790" indent="38100" algn="just">
                        <a:lnSpc>
                          <a:spcPts val="1540"/>
                        </a:lnSpc>
                        <a:spcBef>
                          <a:spcPts val="10"/>
                        </a:spcBef>
                      </a:pPr>
                      <a:r>
                        <a:rPr sz="850" spc="50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POLYNÉSIE </a:t>
                      </a:r>
                      <a:r>
                        <a:rPr sz="850" spc="65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FRANÇAISE </a:t>
                      </a:r>
                      <a:r>
                        <a:rPr sz="850" spc="-245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65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NOUVELLE-CALÉDONIE </a:t>
                      </a:r>
                      <a:r>
                        <a:rPr sz="850" spc="70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50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ILES</a:t>
                      </a:r>
                      <a:r>
                        <a:rPr sz="850" spc="-65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65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WALLIS</a:t>
                      </a:r>
                      <a:r>
                        <a:rPr sz="850" spc="-35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40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ET</a:t>
                      </a:r>
                      <a:r>
                        <a:rPr sz="850" spc="-55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70" dirty="0">
                          <a:solidFill>
                            <a:srgbClr val="2C3E51"/>
                          </a:solidFill>
                          <a:latin typeface="Trebuchet MS"/>
                          <a:cs typeface="Trebuchet MS"/>
                        </a:rPr>
                        <a:t>FUTUNA</a:t>
                      </a:r>
                      <a:endParaRPr sz="850">
                        <a:latin typeface="Trebuchet MS"/>
                        <a:cs typeface="Trebuchet MS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27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000" spc="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10,</a:t>
                      </a:r>
                      <a:r>
                        <a:rPr lang="fr-FR" sz="1000" spc="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73</a:t>
                      </a:r>
                      <a:r>
                        <a:rPr sz="1000" spc="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1000" dirty="0">
                        <a:latin typeface="Trebuchet MS"/>
                        <a:cs typeface="Trebuchet MS"/>
                      </a:endParaRPr>
                    </a:p>
                  </a:txBody>
                  <a:tcPr marL="0" marR="0" marT="1193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000" spc="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12,8</a:t>
                      </a:r>
                      <a:r>
                        <a:rPr lang="fr-FR" sz="1000" spc="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r>
                        <a:rPr sz="1000" spc="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1000" dirty="0">
                        <a:latin typeface="Trebuchet MS"/>
                        <a:cs typeface="Trebuchet MS"/>
                      </a:endParaRPr>
                    </a:p>
                  </a:txBody>
                  <a:tcPr marL="0" marR="0" marT="1193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33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0" y="914970"/>
            <a:ext cx="927100" cy="585470"/>
          </a:xfrm>
          <a:custGeom>
            <a:avLst/>
            <a:gdLst/>
            <a:ahLst/>
            <a:cxnLst/>
            <a:rect l="l" t="t" r="r" b="b"/>
            <a:pathLst>
              <a:path w="927100" h="585469">
                <a:moveTo>
                  <a:pt x="926744" y="292544"/>
                </a:moveTo>
                <a:lnTo>
                  <a:pt x="922896" y="245160"/>
                </a:lnTo>
                <a:lnTo>
                  <a:pt x="911720" y="200177"/>
                </a:lnTo>
                <a:lnTo>
                  <a:pt x="893864" y="158216"/>
                </a:lnTo>
                <a:lnTo>
                  <a:pt x="869911" y="119888"/>
                </a:lnTo>
                <a:lnTo>
                  <a:pt x="859878" y="108267"/>
                </a:lnTo>
                <a:lnTo>
                  <a:pt x="859878" y="292544"/>
                </a:lnTo>
                <a:lnTo>
                  <a:pt x="855256" y="338048"/>
                </a:lnTo>
                <a:lnTo>
                  <a:pt x="841984" y="380453"/>
                </a:lnTo>
                <a:lnTo>
                  <a:pt x="821004" y="418858"/>
                </a:lnTo>
                <a:lnTo>
                  <a:pt x="793216" y="452323"/>
                </a:lnTo>
                <a:lnTo>
                  <a:pt x="759561" y="479945"/>
                </a:lnTo>
                <a:lnTo>
                  <a:pt x="720953" y="500811"/>
                </a:lnTo>
                <a:lnTo>
                  <a:pt x="678307" y="514007"/>
                </a:lnTo>
                <a:lnTo>
                  <a:pt x="632536" y="518604"/>
                </a:lnTo>
                <a:lnTo>
                  <a:pt x="586778" y="514007"/>
                </a:lnTo>
                <a:lnTo>
                  <a:pt x="544131" y="500811"/>
                </a:lnTo>
                <a:lnTo>
                  <a:pt x="505510" y="479945"/>
                </a:lnTo>
                <a:lnTo>
                  <a:pt x="471855" y="452323"/>
                </a:lnTo>
                <a:lnTo>
                  <a:pt x="444080" y="418858"/>
                </a:lnTo>
                <a:lnTo>
                  <a:pt x="423087" y="380453"/>
                </a:lnTo>
                <a:lnTo>
                  <a:pt x="411035" y="341922"/>
                </a:lnTo>
                <a:lnTo>
                  <a:pt x="412343" y="342176"/>
                </a:lnTo>
                <a:lnTo>
                  <a:pt x="571982" y="342176"/>
                </a:lnTo>
                <a:lnTo>
                  <a:pt x="584936" y="344779"/>
                </a:lnTo>
                <a:lnTo>
                  <a:pt x="595503" y="351866"/>
                </a:lnTo>
                <a:lnTo>
                  <a:pt x="602640" y="362381"/>
                </a:lnTo>
                <a:lnTo>
                  <a:pt x="605256" y="375246"/>
                </a:lnTo>
                <a:lnTo>
                  <a:pt x="610489" y="393192"/>
                </a:lnTo>
                <a:lnTo>
                  <a:pt x="623646" y="404850"/>
                </a:lnTo>
                <a:lnTo>
                  <a:pt x="640918" y="408317"/>
                </a:lnTo>
                <a:lnTo>
                  <a:pt x="658495" y="401713"/>
                </a:lnTo>
                <a:lnTo>
                  <a:pt x="769391" y="319011"/>
                </a:lnTo>
                <a:lnTo>
                  <a:pt x="779373" y="307022"/>
                </a:lnTo>
                <a:lnTo>
                  <a:pt x="782701" y="292544"/>
                </a:lnTo>
                <a:lnTo>
                  <a:pt x="779373" y="278066"/>
                </a:lnTo>
                <a:lnTo>
                  <a:pt x="769391" y="266077"/>
                </a:lnTo>
                <a:lnTo>
                  <a:pt x="658495" y="183375"/>
                </a:lnTo>
                <a:lnTo>
                  <a:pt x="640918" y="176771"/>
                </a:lnTo>
                <a:lnTo>
                  <a:pt x="623646" y="180251"/>
                </a:lnTo>
                <a:lnTo>
                  <a:pt x="610489" y="191897"/>
                </a:lnTo>
                <a:lnTo>
                  <a:pt x="605256" y="209829"/>
                </a:lnTo>
                <a:lnTo>
                  <a:pt x="602640" y="222707"/>
                </a:lnTo>
                <a:lnTo>
                  <a:pt x="595503" y="233235"/>
                </a:lnTo>
                <a:lnTo>
                  <a:pt x="584936" y="240322"/>
                </a:lnTo>
                <a:lnTo>
                  <a:pt x="571982" y="242925"/>
                </a:lnTo>
                <a:lnTo>
                  <a:pt x="412343" y="242925"/>
                </a:lnTo>
                <a:lnTo>
                  <a:pt x="411022" y="243192"/>
                </a:lnTo>
                <a:lnTo>
                  <a:pt x="423087" y="204635"/>
                </a:lnTo>
                <a:lnTo>
                  <a:pt x="444080" y="166243"/>
                </a:lnTo>
                <a:lnTo>
                  <a:pt x="471855" y="132778"/>
                </a:lnTo>
                <a:lnTo>
                  <a:pt x="505510" y="105143"/>
                </a:lnTo>
                <a:lnTo>
                  <a:pt x="544131" y="84277"/>
                </a:lnTo>
                <a:lnTo>
                  <a:pt x="586778" y="71094"/>
                </a:lnTo>
                <a:lnTo>
                  <a:pt x="632536" y="66484"/>
                </a:lnTo>
                <a:lnTo>
                  <a:pt x="678307" y="71094"/>
                </a:lnTo>
                <a:lnTo>
                  <a:pt x="720953" y="84277"/>
                </a:lnTo>
                <a:lnTo>
                  <a:pt x="759561" y="105143"/>
                </a:lnTo>
                <a:lnTo>
                  <a:pt x="793216" y="132778"/>
                </a:lnTo>
                <a:lnTo>
                  <a:pt x="821004" y="166243"/>
                </a:lnTo>
                <a:lnTo>
                  <a:pt x="841984" y="204635"/>
                </a:lnTo>
                <a:lnTo>
                  <a:pt x="855256" y="247040"/>
                </a:lnTo>
                <a:lnTo>
                  <a:pt x="859878" y="292544"/>
                </a:lnTo>
                <a:lnTo>
                  <a:pt x="859878" y="108267"/>
                </a:lnTo>
                <a:lnTo>
                  <a:pt x="817867" y="66484"/>
                </a:lnTo>
                <a:lnTo>
                  <a:pt x="767626" y="32702"/>
                </a:lnTo>
                <a:lnTo>
                  <a:pt x="725436" y="14947"/>
                </a:lnTo>
                <a:lnTo>
                  <a:pt x="680199" y="3835"/>
                </a:lnTo>
                <a:lnTo>
                  <a:pt x="632536" y="0"/>
                </a:lnTo>
                <a:lnTo>
                  <a:pt x="584885" y="3835"/>
                </a:lnTo>
                <a:lnTo>
                  <a:pt x="539648" y="14947"/>
                </a:lnTo>
                <a:lnTo>
                  <a:pt x="497446" y="32702"/>
                </a:lnTo>
                <a:lnTo>
                  <a:pt x="458901" y="56515"/>
                </a:lnTo>
                <a:lnTo>
                  <a:pt x="424599" y="85788"/>
                </a:lnTo>
                <a:lnTo>
                  <a:pt x="395173" y="119888"/>
                </a:lnTo>
                <a:lnTo>
                  <a:pt x="371221" y="158216"/>
                </a:lnTo>
                <a:lnTo>
                  <a:pt x="353352" y="200177"/>
                </a:lnTo>
                <a:lnTo>
                  <a:pt x="342188" y="245160"/>
                </a:lnTo>
                <a:lnTo>
                  <a:pt x="0" y="245237"/>
                </a:lnTo>
                <a:lnTo>
                  <a:pt x="0" y="338556"/>
                </a:lnTo>
                <a:lnTo>
                  <a:pt x="342074" y="338556"/>
                </a:lnTo>
                <a:lnTo>
                  <a:pt x="342188" y="339940"/>
                </a:lnTo>
                <a:lnTo>
                  <a:pt x="353352" y="384924"/>
                </a:lnTo>
                <a:lnTo>
                  <a:pt x="371221" y="426872"/>
                </a:lnTo>
                <a:lnTo>
                  <a:pt x="395173" y="465213"/>
                </a:lnTo>
                <a:lnTo>
                  <a:pt x="424599" y="499313"/>
                </a:lnTo>
                <a:lnTo>
                  <a:pt x="458901" y="528574"/>
                </a:lnTo>
                <a:lnTo>
                  <a:pt x="497446" y="552386"/>
                </a:lnTo>
                <a:lnTo>
                  <a:pt x="539648" y="570153"/>
                </a:lnTo>
                <a:lnTo>
                  <a:pt x="584885" y="581253"/>
                </a:lnTo>
                <a:lnTo>
                  <a:pt x="632536" y="585089"/>
                </a:lnTo>
                <a:lnTo>
                  <a:pt x="680199" y="581253"/>
                </a:lnTo>
                <a:lnTo>
                  <a:pt x="725436" y="570153"/>
                </a:lnTo>
                <a:lnTo>
                  <a:pt x="767626" y="552386"/>
                </a:lnTo>
                <a:lnTo>
                  <a:pt x="806183" y="528574"/>
                </a:lnTo>
                <a:lnTo>
                  <a:pt x="817867" y="518604"/>
                </a:lnTo>
                <a:lnTo>
                  <a:pt x="840486" y="499313"/>
                </a:lnTo>
                <a:lnTo>
                  <a:pt x="869911" y="465213"/>
                </a:lnTo>
                <a:lnTo>
                  <a:pt x="893864" y="426872"/>
                </a:lnTo>
                <a:lnTo>
                  <a:pt x="911720" y="384924"/>
                </a:lnTo>
                <a:lnTo>
                  <a:pt x="922896" y="339940"/>
                </a:lnTo>
                <a:lnTo>
                  <a:pt x="926744" y="292544"/>
                </a:lnTo>
                <a:close/>
              </a:path>
            </a:pathLst>
          </a:custGeom>
          <a:solidFill>
            <a:srgbClr val="CD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16565" y="2057452"/>
            <a:ext cx="536575" cy="535940"/>
          </a:xfrm>
          <a:custGeom>
            <a:avLst/>
            <a:gdLst/>
            <a:ahLst/>
            <a:cxnLst/>
            <a:rect l="l" t="t" r="r" b="b"/>
            <a:pathLst>
              <a:path w="536575" h="535939">
                <a:moveTo>
                  <a:pt x="357479" y="482160"/>
                </a:moveTo>
                <a:lnTo>
                  <a:pt x="178739" y="482160"/>
                </a:lnTo>
                <a:lnTo>
                  <a:pt x="161357" y="485691"/>
                </a:lnTo>
                <a:lnTo>
                  <a:pt x="147161" y="495271"/>
                </a:lnTo>
                <a:lnTo>
                  <a:pt x="137584" y="509469"/>
                </a:lnTo>
                <a:lnTo>
                  <a:pt x="134061" y="526851"/>
                </a:lnTo>
                <a:lnTo>
                  <a:pt x="134061" y="531779"/>
                </a:lnTo>
                <a:lnTo>
                  <a:pt x="138061" y="535792"/>
                </a:lnTo>
                <a:lnTo>
                  <a:pt x="398170" y="535792"/>
                </a:lnTo>
                <a:lnTo>
                  <a:pt x="402170" y="531779"/>
                </a:lnTo>
                <a:lnTo>
                  <a:pt x="402170" y="526851"/>
                </a:lnTo>
                <a:lnTo>
                  <a:pt x="400354" y="517910"/>
                </a:lnTo>
                <a:lnTo>
                  <a:pt x="153454" y="517910"/>
                </a:lnTo>
                <a:lnTo>
                  <a:pt x="157415" y="510603"/>
                </a:lnTo>
                <a:lnTo>
                  <a:pt x="163268" y="504966"/>
                </a:lnTo>
                <a:lnTo>
                  <a:pt x="170534" y="501333"/>
                </a:lnTo>
                <a:lnTo>
                  <a:pt x="178739" y="500041"/>
                </a:lnTo>
                <a:lnTo>
                  <a:pt x="392278" y="500041"/>
                </a:lnTo>
                <a:lnTo>
                  <a:pt x="389059" y="495271"/>
                </a:lnTo>
                <a:lnTo>
                  <a:pt x="374862" y="485691"/>
                </a:lnTo>
                <a:lnTo>
                  <a:pt x="357479" y="482160"/>
                </a:lnTo>
                <a:close/>
              </a:path>
              <a:path w="536575" h="535939">
                <a:moveTo>
                  <a:pt x="392278" y="500041"/>
                </a:moveTo>
                <a:lnTo>
                  <a:pt x="357479" y="500041"/>
                </a:lnTo>
                <a:lnTo>
                  <a:pt x="365691" y="501333"/>
                </a:lnTo>
                <a:lnTo>
                  <a:pt x="372960" y="504966"/>
                </a:lnTo>
                <a:lnTo>
                  <a:pt x="378810" y="510603"/>
                </a:lnTo>
                <a:lnTo>
                  <a:pt x="382765" y="517910"/>
                </a:lnTo>
                <a:lnTo>
                  <a:pt x="400354" y="517910"/>
                </a:lnTo>
                <a:lnTo>
                  <a:pt x="398640" y="509469"/>
                </a:lnTo>
                <a:lnTo>
                  <a:pt x="392278" y="500041"/>
                </a:lnTo>
                <a:close/>
              </a:path>
              <a:path w="536575" h="535939">
                <a:moveTo>
                  <a:pt x="294919" y="124680"/>
                </a:moveTo>
                <a:lnTo>
                  <a:pt x="241300" y="124680"/>
                </a:lnTo>
                <a:lnTo>
                  <a:pt x="241300" y="451654"/>
                </a:lnTo>
                <a:lnTo>
                  <a:pt x="210794" y="482160"/>
                </a:lnTo>
                <a:lnTo>
                  <a:pt x="236067" y="482160"/>
                </a:lnTo>
                <a:lnTo>
                  <a:pt x="253936" y="464291"/>
                </a:lnTo>
                <a:lnTo>
                  <a:pt x="307561" y="464291"/>
                </a:lnTo>
                <a:lnTo>
                  <a:pt x="294919" y="451654"/>
                </a:lnTo>
                <a:lnTo>
                  <a:pt x="294919" y="446422"/>
                </a:lnTo>
                <a:lnTo>
                  <a:pt x="259181" y="446422"/>
                </a:lnTo>
                <a:lnTo>
                  <a:pt x="259181" y="124693"/>
                </a:lnTo>
                <a:lnTo>
                  <a:pt x="294919" y="124693"/>
                </a:lnTo>
                <a:close/>
              </a:path>
              <a:path w="536575" h="535939">
                <a:moveTo>
                  <a:pt x="307561" y="464291"/>
                </a:moveTo>
                <a:lnTo>
                  <a:pt x="282282" y="464291"/>
                </a:lnTo>
                <a:lnTo>
                  <a:pt x="300164" y="482160"/>
                </a:lnTo>
                <a:lnTo>
                  <a:pt x="325437" y="482160"/>
                </a:lnTo>
                <a:lnTo>
                  <a:pt x="307561" y="464291"/>
                </a:lnTo>
                <a:close/>
              </a:path>
              <a:path w="536575" h="535939">
                <a:moveTo>
                  <a:pt x="294919" y="124693"/>
                </a:moveTo>
                <a:lnTo>
                  <a:pt x="277050" y="124693"/>
                </a:lnTo>
                <a:lnTo>
                  <a:pt x="277050" y="446422"/>
                </a:lnTo>
                <a:lnTo>
                  <a:pt x="294919" y="446422"/>
                </a:lnTo>
                <a:lnTo>
                  <a:pt x="294919" y="124693"/>
                </a:lnTo>
                <a:close/>
              </a:path>
              <a:path w="536575" h="535939">
                <a:moveTo>
                  <a:pt x="75488" y="107776"/>
                </a:moveTo>
                <a:lnTo>
                  <a:pt x="67500" y="123791"/>
                </a:lnTo>
                <a:lnTo>
                  <a:pt x="88849" y="134459"/>
                </a:lnTo>
                <a:lnTo>
                  <a:pt x="264" y="327690"/>
                </a:lnTo>
                <a:lnTo>
                  <a:pt x="0" y="328947"/>
                </a:lnTo>
                <a:lnTo>
                  <a:pt x="0" y="330230"/>
                </a:lnTo>
                <a:lnTo>
                  <a:pt x="4935" y="354573"/>
                </a:lnTo>
                <a:lnTo>
                  <a:pt x="18345" y="374449"/>
                </a:lnTo>
                <a:lnTo>
                  <a:pt x="38222" y="387857"/>
                </a:lnTo>
                <a:lnTo>
                  <a:pt x="62560" y="392790"/>
                </a:lnTo>
                <a:lnTo>
                  <a:pt x="151930" y="392790"/>
                </a:lnTo>
                <a:lnTo>
                  <a:pt x="176267" y="387857"/>
                </a:lnTo>
                <a:lnTo>
                  <a:pt x="195446" y="374921"/>
                </a:lnTo>
                <a:lnTo>
                  <a:pt x="62560" y="374921"/>
                </a:lnTo>
                <a:lnTo>
                  <a:pt x="47359" y="372248"/>
                </a:lnTo>
                <a:lnTo>
                  <a:pt x="34302" y="364832"/>
                </a:lnTo>
                <a:lnTo>
                  <a:pt x="24426" y="353524"/>
                </a:lnTo>
                <a:lnTo>
                  <a:pt x="18770" y="339170"/>
                </a:lnTo>
                <a:lnTo>
                  <a:pt x="212677" y="339170"/>
                </a:lnTo>
                <a:lnTo>
                  <a:pt x="214490" y="330230"/>
                </a:lnTo>
                <a:lnTo>
                  <a:pt x="214464" y="328947"/>
                </a:lnTo>
                <a:lnTo>
                  <a:pt x="214153" y="327677"/>
                </a:lnTo>
                <a:lnTo>
                  <a:pt x="213589" y="326509"/>
                </a:lnTo>
                <a:lnTo>
                  <a:pt x="211205" y="321302"/>
                </a:lnTo>
                <a:lnTo>
                  <a:pt x="22860" y="321302"/>
                </a:lnTo>
                <a:lnTo>
                  <a:pt x="104952" y="142193"/>
                </a:lnTo>
                <a:lnTo>
                  <a:pt x="129189" y="142193"/>
                </a:lnTo>
                <a:lnTo>
                  <a:pt x="125310" y="133723"/>
                </a:lnTo>
                <a:lnTo>
                  <a:pt x="135137" y="129797"/>
                </a:lnTo>
                <a:lnTo>
                  <a:pt x="145299" y="126968"/>
                </a:lnTo>
                <a:lnTo>
                  <a:pt x="155705" y="125255"/>
                </a:lnTo>
                <a:lnTo>
                  <a:pt x="166268" y="124680"/>
                </a:lnTo>
                <a:lnTo>
                  <a:pt x="466931" y="124680"/>
                </a:lnTo>
                <a:lnTo>
                  <a:pt x="468718" y="123791"/>
                </a:lnTo>
                <a:lnTo>
                  <a:pt x="465916" y="118178"/>
                </a:lnTo>
                <a:lnTo>
                  <a:pt x="96304" y="118178"/>
                </a:lnTo>
                <a:lnTo>
                  <a:pt x="75488" y="107776"/>
                </a:lnTo>
                <a:close/>
              </a:path>
              <a:path w="536575" h="535939">
                <a:moveTo>
                  <a:pt x="466931" y="124680"/>
                </a:moveTo>
                <a:lnTo>
                  <a:pt x="369989" y="124680"/>
                </a:lnTo>
                <a:lnTo>
                  <a:pt x="380553" y="125255"/>
                </a:lnTo>
                <a:lnTo>
                  <a:pt x="390964" y="126968"/>
                </a:lnTo>
                <a:lnTo>
                  <a:pt x="401130" y="129797"/>
                </a:lnTo>
                <a:lnTo>
                  <a:pt x="410959" y="133723"/>
                </a:lnTo>
                <a:lnTo>
                  <a:pt x="322005" y="327690"/>
                </a:lnTo>
                <a:lnTo>
                  <a:pt x="321729" y="328947"/>
                </a:lnTo>
                <a:lnTo>
                  <a:pt x="321729" y="330230"/>
                </a:lnTo>
                <a:lnTo>
                  <a:pt x="326664" y="354573"/>
                </a:lnTo>
                <a:lnTo>
                  <a:pt x="340074" y="374449"/>
                </a:lnTo>
                <a:lnTo>
                  <a:pt x="359951" y="387857"/>
                </a:lnTo>
                <a:lnTo>
                  <a:pt x="384289" y="392790"/>
                </a:lnTo>
                <a:lnTo>
                  <a:pt x="473659" y="392790"/>
                </a:lnTo>
                <a:lnTo>
                  <a:pt x="498002" y="387857"/>
                </a:lnTo>
                <a:lnTo>
                  <a:pt x="517179" y="374921"/>
                </a:lnTo>
                <a:lnTo>
                  <a:pt x="384289" y="374921"/>
                </a:lnTo>
                <a:lnTo>
                  <a:pt x="369096" y="372248"/>
                </a:lnTo>
                <a:lnTo>
                  <a:pt x="356041" y="364832"/>
                </a:lnTo>
                <a:lnTo>
                  <a:pt x="346163" y="353524"/>
                </a:lnTo>
                <a:lnTo>
                  <a:pt x="340499" y="339170"/>
                </a:lnTo>
                <a:lnTo>
                  <a:pt x="534407" y="339170"/>
                </a:lnTo>
                <a:lnTo>
                  <a:pt x="536219" y="330230"/>
                </a:lnTo>
                <a:lnTo>
                  <a:pt x="536206" y="328947"/>
                </a:lnTo>
                <a:lnTo>
                  <a:pt x="535895" y="327677"/>
                </a:lnTo>
                <a:lnTo>
                  <a:pt x="535330" y="326534"/>
                </a:lnTo>
                <a:lnTo>
                  <a:pt x="533020" y="321302"/>
                </a:lnTo>
                <a:lnTo>
                  <a:pt x="344601" y="321302"/>
                </a:lnTo>
                <a:lnTo>
                  <a:pt x="426669" y="142219"/>
                </a:lnTo>
                <a:lnTo>
                  <a:pt x="430763" y="142219"/>
                </a:lnTo>
                <a:lnTo>
                  <a:pt x="431190" y="142028"/>
                </a:lnTo>
                <a:lnTo>
                  <a:pt x="450862" y="142028"/>
                </a:lnTo>
                <a:lnTo>
                  <a:pt x="447370" y="134408"/>
                </a:lnTo>
                <a:lnTo>
                  <a:pt x="466931" y="124680"/>
                </a:lnTo>
                <a:close/>
              </a:path>
              <a:path w="536575" h="535939">
                <a:moveTo>
                  <a:pt x="212677" y="339170"/>
                </a:moveTo>
                <a:lnTo>
                  <a:pt x="195719" y="339170"/>
                </a:lnTo>
                <a:lnTo>
                  <a:pt x="190061" y="353524"/>
                </a:lnTo>
                <a:lnTo>
                  <a:pt x="180182" y="364832"/>
                </a:lnTo>
                <a:lnTo>
                  <a:pt x="167125" y="372248"/>
                </a:lnTo>
                <a:lnTo>
                  <a:pt x="151930" y="374921"/>
                </a:lnTo>
                <a:lnTo>
                  <a:pt x="195446" y="374921"/>
                </a:lnTo>
                <a:lnTo>
                  <a:pt x="196145" y="374449"/>
                </a:lnTo>
                <a:lnTo>
                  <a:pt x="209555" y="354573"/>
                </a:lnTo>
                <a:lnTo>
                  <a:pt x="212677" y="339170"/>
                </a:lnTo>
                <a:close/>
              </a:path>
              <a:path w="536575" h="535939">
                <a:moveTo>
                  <a:pt x="534407" y="339170"/>
                </a:moveTo>
                <a:lnTo>
                  <a:pt x="517461" y="339170"/>
                </a:lnTo>
                <a:lnTo>
                  <a:pt x="511797" y="353524"/>
                </a:lnTo>
                <a:lnTo>
                  <a:pt x="501918" y="364832"/>
                </a:lnTo>
                <a:lnTo>
                  <a:pt x="488859" y="372248"/>
                </a:lnTo>
                <a:lnTo>
                  <a:pt x="473659" y="374921"/>
                </a:lnTo>
                <a:lnTo>
                  <a:pt x="517179" y="374921"/>
                </a:lnTo>
                <a:lnTo>
                  <a:pt x="517879" y="374449"/>
                </a:lnTo>
                <a:lnTo>
                  <a:pt x="531286" y="354573"/>
                </a:lnTo>
                <a:lnTo>
                  <a:pt x="534407" y="339170"/>
                </a:lnTo>
                <a:close/>
              </a:path>
              <a:path w="536575" h="535939">
                <a:moveTo>
                  <a:pt x="129189" y="142193"/>
                </a:moveTo>
                <a:lnTo>
                  <a:pt x="109537" y="142193"/>
                </a:lnTo>
                <a:lnTo>
                  <a:pt x="191630" y="321302"/>
                </a:lnTo>
                <a:lnTo>
                  <a:pt x="211205" y="321302"/>
                </a:lnTo>
                <a:lnTo>
                  <a:pt x="129189" y="142193"/>
                </a:lnTo>
                <a:close/>
              </a:path>
              <a:path w="536575" h="535939">
                <a:moveTo>
                  <a:pt x="450862" y="142028"/>
                </a:moveTo>
                <a:lnTo>
                  <a:pt x="431190" y="142028"/>
                </a:lnTo>
                <a:lnTo>
                  <a:pt x="513359" y="321302"/>
                </a:lnTo>
                <a:lnTo>
                  <a:pt x="533020" y="321302"/>
                </a:lnTo>
                <a:lnTo>
                  <a:pt x="450862" y="142028"/>
                </a:lnTo>
                <a:close/>
              </a:path>
              <a:path w="536575" h="535939">
                <a:moveTo>
                  <a:pt x="430763" y="142219"/>
                </a:moveTo>
                <a:lnTo>
                  <a:pt x="426669" y="142219"/>
                </a:lnTo>
                <a:lnTo>
                  <a:pt x="428155" y="142740"/>
                </a:lnTo>
                <a:lnTo>
                  <a:pt x="429768" y="142663"/>
                </a:lnTo>
                <a:lnTo>
                  <a:pt x="430763" y="142219"/>
                </a:lnTo>
                <a:close/>
              </a:path>
              <a:path w="536575" h="535939">
                <a:moveTo>
                  <a:pt x="109537" y="142193"/>
                </a:moveTo>
                <a:lnTo>
                  <a:pt x="104952" y="142193"/>
                </a:lnTo>
                <a:lnTo>
                  <a:pt x="106451" y="142587"/>
                </a:lnTo>
                <a:lnTo>
                  <a:pt x="108038" y="142587"/>
                </a:lnTo>
                <a:lnTo>
                  <a:pt x="109537" y="142193"/>
                </a:lnTo>
                <a:close/>
              </a:path>
              <a:path w="536575" h="535939">
                <a:moveTo>
                  <a:pt x="108000" y="105592"/>
                </a:moveTo>
                <a:lnTo>
                  <a:pt x="101574" y="108538"/>
                </a:lnTo>
                <a:lnTo>
                  <a:pt x="100012" y="110101"/>
                </a:lnTo>
                <a:lnTo>
                  <a:pt x="96304" y="118178"/>
                </a:lnTo>
                <a:lnTo>
                  <a:pt x="465916" y="118178"/>
                </a:lnTo>
                <a:lnTo>
                  <a:pt x="439915" y="118152"/>
                </a:lnTo>
                <a:lnTo>
                  <a:pt x="439630" y="117530"/>
                </a:lnTo>
                <a:lnTo>
                  <a:pt x="117881" y="117530"/>
                </a:lnTo>
                <a:lnTo>
                  <a:pt x="113309" y="107561"/>
                </a:lnTo>
                <a:lnTo>
                  <a:pt x="108000" y="105592"/>
                </a:lnTo>
                <a:close/>
              </a:path>
              <a:path w="536575" h="535939">
                <a:moveTo>
                  <a:pt x="460730" y="107789"/>
                </a:moveTo>
                <a:lnTo>
                  <a:pt x="439915" y="118152"/>
                </a:lnTo>
                <a:lnTo>
                  <a:pt x="465903" y="118152"/>
                </a:lnTo>
                <a:lnTo>
                  <a:pt x="460730" y="107789"/>
                </a:lnTo>
                <a:close/>
              </a:path>
              <a:path w="536575" h="535939">
                <a:moveTo>
                  <a:pt x="369989" y="106811"/>
                </a:moveTo>
                <a:lnTo>
                  <a:pt x="166268" y="106811"/>
                </a:lnTo>
                <a:lnTo>
                  <a:pt x="153789" y="107500"/>
                </a:lnTo>
                <a:lnTo>
                  <a:pt x="141493" y="109532"/>
                </a:lnTo>
                <a:lnTo>
                  <a:pt x="129488" y="112883"/>
                </a:lnTo>
                <a:lnTo>
                  <a:pt x="117881" y="117530"/>
                </a:lnTo>
                <a:lnTo>
                  <a:pt x="439630" y="117530"/>
                </a:lnTo>
                <a:lnTo>
                  <a:pt x="418338" y="117505"/>
                </a:lnTo>
                <a:lnTo>
                  <a:pt x="406747" y="112867"/>
                </a:lnTo>
                <a:lnTo>
                  <a:pt x="394754" y="109524"/>
                </a:lnTo>
                <a:lnTo>
                  <a:pt x="382465" y="107498"/>
                </a:lnTo>
                <a:lnTo>
                  <a:pt x="369989" y="106811"/>
                </a:lnTo>
                <a:close/>
              </a:path>
              <a:path w="536575" h="535939">
                <a:moveTo>
                  <a:pt x="429742" y="105567"/>
                </a:moveTo>
                <a:lnTo>
                  <a:pt x="423278" y="108538"/>
                </a:lnTo>
                <a:lnTo>
                  <a:pt x="421742" y="110101"/>
                </a:lnTo>
                <a:lnTo>
                  <a:pt x="418338" y="117505"/>
                </a:lnTo>
                <a:lnTo>
                  <a:pt x="439618" y="117505"/>
                </a:lnTo>
                <a:lnTo>
                  <a:pt x="435051" y="107535"/>
                </a:lnTo>
                <a:lnTo>
                  <a:pt x="429742" y="105567"/>
                </a:lnTo>
                <a:close/>
              </a:path>
              <a:path w="536575" h="535939">
                <a:moveTo>
                  <a:pt x="259168" y="88930"/>
                </a:moveTo>
                <a:lnTo>
                  <a:pt x="241300" y="88930"/>
                </a:lnTo>
                <a:lnTo>
                  <a:pt x="241300" y="106811"/>
                </a:lnTo>
                <a:lnTo>
                  <a:pt x="294919" y="106811"/>
                </a:lnTo>
                <a:lnTo>
                  <a:pt x="259168" y="106799"/>
                </a:lnTo>
                <a:lnTo>
                  <a:pt x="259168" y="88930"/>
                </a:lnTo>
                <a:close/>
              </a:path>
              <a:path w="536575" h="535939">
                <a:moveTo>
                  <a:pt x="294919" y="88930"/>
                </a:moveTo>
                <a:lnTo>
                  <a:pt x="277037" y="88930"/>
                </a:lnTo>
                <a:lnTo>
                  <a:pt x="277037" y="106799"/>
                </a:lnTo>
                <a:lnTo>
                  <a:pt x="294919" y="106799"/>
                </a:lnTo>
                <a:lnTo>
                  <a:pt x="294919" y="88930"/>
                </a:lnTo>
                <a:close/>
              </a:path>
              <a:path w="536575" h="535939">
                <a:moveTo>
                  <a:pt x="312801" y="71061"/>
                </a:moveTo>
                <a:lnTo>
                  <a:pt x="223431" y="71061"/>
                </a:lnTo>
                <a:lnTo>
                  <a:pt x="223431" y="88930"/>
                </a:lnTo>
                <a:lnTo>
                  <a:pt x="312801" y="88930"/>
                </a:lnTo>
                <a:lnTo>
                  <a:pt x="312801" y="71061"/>
                </a:lnTo>
                <a:close/>
              </a:path>
              <a:path w="536575" h="535939">
                <a:moveTo>
                  <a:pt x="262430" y="0"/>
                </a:moveTo>
                <a:lnTo>
                  <a:pt x="249151" y="4821"/>
                </a:lnTo>
                <a:lnTo>
                  <a:pt x="238649" y="14266"/>
                </a:lnTo>
                <a:lnTo>
                  <a:pt x="232359" y="27474"/>
                </a:lnTo>
                <a:lnTo>
                  <a:pt x="230898" y="33342"/>
                </a:lnTo>
                <a:lnTo>
                  <a:pt x="230898" y="39476"/>
                </a:lnTo>
                <a:lnTo>
                  <a:pt x="238785" y="71061"/>
                </a:lnTo>
                <a:lnTo>
                  <a:pt x="257213" y="71061"/>
                </a:lnTo>
                <a:lnTo>
                  <a:pt x="249707" y="41013"/>
                </a:lnTo>
                <a:lnTo>
                  <a:pt x="248272" y="35348"/>
                </a:lnTo>
                <a:lnTo>
                  <a:pt x="249542" y="29329"/>
                </a:lnTo>
                <a:lnTo>
                  <a:pt x="253161" y="24731"/>
                </a:lnTo>
                <a:lnTo>
                  <a:pt x="259241" y="19903"/>
                </a:lnTo>
                <a:lnTo>
                  <a:pt x="266450" y="17851"/>
                </a:lnTo>
                <a:lnTo>
                  <a:pt x="299847" y="17851"/>
                </a:lnTo>
                <a:lnTo>
                  <a:pt x="299704" y="17456"/>
                </a:lnTo>
                <a:lnTo>
                  <a:pt x="290258" y="6955"/>
                </a:lnTo>
                <a:lnTo>
                  <a:pt x="277050" y="665"/>
                </a:lnTo>
                <a:lnTo>
                  <a:pt x="262430" y="0"/>
                </a:lnTo>
                <a:close/>
              </a:path>
              <a:path w="536575" h="535939">
                <a:moveTo>
                  <a:pt x="299847" y="17851"/>
                </a:moveTo>
                <a:lnTo>
                  <a:pt x="266450" y="17851"/>
                </a:lnTo>
                <a:lnTo>
                  <a:pt x="273905" y="18652"/>
                </a:lnTo>
                <a:lnTo>
                  <a:pt x="280720" y="22382"/>
                </a:lnTo>
                <a:lnTo>
                  <a:pt x="287959" y="35348"/>
                </a:lnTo>
                <a:lnTo>
                  <a:pt x="286524" y="41013"/>
                </a:lnTo>
                <a:lnTo>
                  <a:pt x="279006" y="71061"/>
                </a:lnTo>
                <a:lnTo>
                  <a:pt x="297434" y="71061"/>
                </a:lnTo>
                <a:lnTo>
                  <a:pt x="303860" y="45343"/>
                </a:lnTo>
                <a:lnTo>
                  <a:pt x="304525" y="30731"/>
                </a:lnTo>
                <a:lnTo>
                  <a:pt x="299847" y="178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872422" y="3897151"/>
            <a:ext cx="271145" cy="269240"/>
            <a:chOff x="872422" y="3897151"/>
            <a:chExt cx="271145" cy="269240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91152" y="3978470"/>
              <a:ext cx="185677" cy="106516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872422" y="3897151"/>
              <a:ext cx="271145" cy="269240"/>
            </a:xfrm>
            <a:custGeom>
              <a:avLst/>
              <a:gdLst/>
              <a:ahLst/>
              <a:cxnLst/>
              <a:rect l="l" t="t" r="r" b="b"/>
              <a:pathLst>
                <a:path w="271144" h="269239">
                  <a:moveTo>
                    <a:pt x="135331" y="0"/>
                  </a:moveTo>
                  <a:lnTo>
                    <a:pt x="92600" y="6872"/>
                  </a:lnTo>
                  <a:lnTo>
                    <a:pt x="55456" y="26001"/>
                  </a:lnTo>
                  <a:lnTo>
                    <a:pt x="26144" y="55152"/>
                  </a:lnTo>
                  <a:lnTo>
                    <a:pt x="6910" y="92090"/>
                  </a:lnTo>
                  <a:lnTo>
                    <a:pt x="0" y="134581"/>
                  </a:lnTo>
                  <a:lnTo>
                    <a:pt x="6910" y="177067"/>
                  </a:lnTo>
                  <a:lnTo>
                    <a:pt x="26144" y="214001"/>
                  </a:lnTo>
                  <a:lnTo>
                    <a:pt x="55456" y="243150"/>
                  </a:lnTo>
                  <a:lnTo>
                    <a:pt x="92600" y="262278"/>
                  </a:lnTo>
                  <a:lnTo>
                    <a:pt x="135331" y="269151"/>
                  </a:lnTo>
                  <a:lnTo>
                    <a:pt x="178061" y="262278"/>
                  </a:lnTo>
                  <a:lnTo>
                    <a:pt x="215205" y="243150"/>
                  </a:lnTo>
                  <a:lnTo>
                    <a:pt x="219812" y="238569"/>
                  </a:lnTo>
                  <a:lnTo>
                    <a:pt x="135331" y="238569"/>
                  </a:lnTo>
                  <a:lnTo>
                    <a:pt x="94660" y="230384"/>
                  </a:lnTo>
                  <a:lnTo>
                    <a:pt x="61412" y="208078"/>
                  </a:lnTo>
                  <a:lnTo>
                    <a:pt x="38978" y="175020"/>
                  </a:lnTo>
                  <a:lnTo>
                    <a:pt x="30746" y="134581"/>
                  </a:lnTo>
                  <a:lnTo>
                    <a:pt x="38978" y="94143"/>
                  </a:lnTo>
                  <a:lnTo>
                    <a:pt x="61412" y="61085"/>
                  </a:lnTo>
                  <a:lnTo>
                    <a:pt x="94660" y="38778"/>
                  </a:lnTo>
                  <a:lnTo>
                    <a:pt x="135331" y="30594"/>
                  </a:lnTo>
                  <a:lnTo>
                    <a:pt x="219824" y="30594"/>
                  </a:lnTo>
                  <a:lnTo>
                    <a:pt x="215205" y="26001"/>
                  </a:lnTo>
                  <a:lnTo>
                    <a:pt x="178061" y="6872"/>
                  </a:lnTo>
                  <a:lnTo>
                    <a:pt x="135331" y="0"/>
                  </a:lnTo>
                  <a:close/>
                </a:path>
                <a:path w="271144" h="269239">
                  <a:moveTo>
                    <a:pt x="219824" y="30594"/>
                  </a:moveTo>
                  <a:lnTo>
                    <a:pt x="135331" y="30594"/>
                  </a:lnTo>
                  <a:lnTo>
                    <a:pt x="176002" y="38778"/>
                  </a:lnTo>
                  <a:lnTo>
                    <a:pt x="209249" y="61085"/>
                  </a:lnTo>
                  <a:lnTo>
                    <a:pt x="231684" y="94143"/>
                  </a:lnTo>
                  <a:lnTo>
                    <a:pt x="239915" y="134581"/>
                  </a:lnTo>
                  <a:lnTo>
                    <a:pt x="231684" y="175020"/>
                  </a:lnTo>
                  <a:lnTo>
                    <a:pt x="209249" y="208078"/>
                  </a:lnTo>
                  <a:lnTo>
                    <a:pt x="176002" y="230384"/>
                  </a:lnTo>
                  <a:lnTo>
                    <a:pt x="135331" y="238569"/>
                  </a:lnTo>
                  <a:lnTo>
                    <a:pt x="219812" y="238569"/>
                  </a:lnTo>
                  <a:lnTo>
                    <a:pt x="244517" y="214001"/>
                  </a:lnTo>
                  <a:lnTo>
                    <a:pt x="263751" y="177067"/>
                  </a:lnTo>
                  <a:lnTo>
                    <a:pt x="270662" y="134581"/>
                  </a:lnTo>
                  <a:lnTo>
                    <a:pt x="263751" y="92090"/>
                  </a:lnTo>
                  <a:lnTo>
                    <a:pt x="244517" y="55152"/>
                  </a:lnTo>
                  <a:lnTo>
                    <a:pt x="219824" y="30594"/>
                  </a:lnTo>
                  <a:close/>
                </a:path>
              </a:pathLst>
            </a:custGeom>
            <a:solidFill>
              <a:srgbClr val="CDB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871000" y="1700235"/>
            <a:ext cx="271145" cy="269240"/>
            <a:chOff x="871000" y="1700235"/>
            <a:chExt cx="271145" cy="269240"/>
          </a:xfrm>
        </p:grpSpPr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89730" y="1781555"/>
              <a:ext cx="185677" cy="106516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871000" y="1700235"/>
              <a:ext cx="271145" cy="269240"/>
            </a:xfrm>
            <a:custGeom>
              <a:avLst/>
              <a:gdLst/>
              <a:ahLst/>
              <a:cxnLst/>
              <a:rect l="l" t="t" r="r" b="b"/>
              <a:pathLst>
                <a:path w="271144" h="269239">
                  <a:moveTo>
                    <a:pt x="135331" y="0"/>
                  </a:moveTo>
                  <a:lnTo>
                    <a:pt x="92600" y="6872"/>
                  </a:lnTo>
                  <a:lnTo>
                    <a:pt x="55456" y="26001"/>
                  </a:lnTo>
                  <a:lnTo>
                    <a:pt x="26144" y="55152"/>
                  </a:lnTo>
                  <a:lnTo>
                    <a:pt x="6910" y="92090"/>
                  </a:lnTo>
                  <a:lnTo>
                    <a:pt x="0" y="134581"/>
                  </a:lnTo>
                  <a:lnTo>
                    <a:pt x="6910" y="177067"/>
                  </a:lnTo>
                  <a:lnTo>
                    <a:pt x="26144" y="214001"/>
                  </a:lnTo>
                  <a:lnTo>
                    <a:pt x="55456" y="243150"/>
                  </a:lnTo>
                  <a:lnTo>
                    <a:pt x="92600" y="262278"/>
                  </a:lnTo>
                  <a:lnTo>
                    <a:pt x="135331" y="269151"/>
                  </a:lnTo>
                  <a:lnTo>
                    <a:pt x="178061" y="262278"/>
                  </a:lnTo>
                  <a:lnTo>
                    <a:pt x="215205" y="243150"/>
                  </a:lnTo>
                  <a:lnTo>
                    <a:pt x="219812" y="238569"/>
                  </a:lnTo>
                  <a:lnTo>
                    <a:pt x="135331" y="238569"/>
                  </a:lnTo>
                  <a:lnTo>
                    <a:pt x="94660" y="230384"/>
                  </a:lnTo>
                  <a:lnTo>
                    <a:pt x="61412" y="208078"/>
                  </a:lnTo>
                  <a:lnTo>
                    <a:pt x="38978" y="175020"/>
                  </a:lnTo>
                  <a:lnTo>
                    <a:pt x="30746" y="134581"/>
                  </a:lnTo>
                  <a:lnTo>
                    <a:pt x="38978" y="94143"/>
                  </a:lnTo>
                  <a:lnTo>
                    <a:pt x="61412" y="61085"/>
                  </a:lnTo>
                  <a:lnTo>
                    <a:pt x="94660" y="38778"/>
                  </a:lnTo>
                  <a:lnTo>
                    <a:pt x="135331" y="30594"/>
                  </a:lnTo>
                  <a:lnTo>
                    <a:pt x="219824" y="30594"/>
                  </a:lnTo>
                  <a:lnTo>
                    <a:pt x="215205" y="26001"/>
                  </a:lnTo>
                  <a:lnTo>
                    <a:pt x="178061" y="6872"/>
                  </a:lnTo>
                  <a:lnTo>
                    <a:pt x="135331" y="0"/>
                  </a:lnTo>
                  <a:close/>
                </a:path>
                <a:path w="271144" h="269239">
                  <a:moveTo>
                    <a:pt x="219824" y="30594"/>
                  </a:moveTo>
                  <a:lnTo>
                    <a:pt x="135331" y="30594"/>
                  </a:lnTo>
                  <a:lnTo>
                    <a:pt x="176002" y="38778"/>
                  </a:lnTo>
                  <a:lnTo>
                    <a:pt x="209249" y="61085"/>
                  </a:lnTo>
                  <a:lnTo>
                    <a:pt x="231684" y="94143"/>
                  </a:lnTo>
                  <a:lnTo>
                    <a:pt x="239915" y="134581"/>
                  </a:lnTo>
                  <a:lnTo>
                    <a:pt x="231684" y="175020"/>
                  </a:lnTo>
                  <a:lnTo>
                    <a:pt x="209249" y="208078"/>
                  </a:lnTo>
                  <a:lnTo>
                    <a:pt x="176002" y="230384"/>
                  </a:lnTo>
                  <a:lnTo>
                    <a:pt x="135331" y="238569"/>
                  </a:lnTo>
                  <a:lnTo>
                    <a:pt x="219812" y="238569"/>
                  </a:lnTo>
                  <a:lnTo>
                    <a:pt x="244517" y="214001"/>
                  </a:lnTo>
                  <a:lnTo>
                    <a:pt x="263751" y="177067"/>
                  </a:lnTo>
                  <a:lnTo>
                    <a:pt x="270662" y="134581"/>
                  </a:lnTo>
                  <a:lnTo>
                    <a:pt x="263751" y="92090"/>
                  </a:lnTo>
                  <a:lnTo>
                    <a:pt x="244517" y="55152"/>
                  </a:lnTo>
                  <a:lnTo>
                    <a:pt x="219824" y="30594"/>
                  </a:lnTo>
                  <a:close/>
                </a:path>
              </a:pathLst>
            </a:custGeom>
            <a:solidFill>
              <a:srgbClr val="CDB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369246"/>
              </p:ext>
            </p:extLst>
          </p:nvPr>
        </p:nvGraphicFramePr>
        <p:xfrm>
          <a:off x="1058087" y="7058588"/>
          <a:ext cx="6092190" cy="2406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6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1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1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1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1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5633">
                <a:tc>
                  <a:txBody>
                    <a:bodyPr/>
                    <a:lstStyle/>
                    <a:p>
                      <a:pPr marL="5080">
                        <a:lnSpc>
                          <a:spcPts val="940"/>
                        </a:lnSpc>
                        <a:spcBef>
                          <a:spcPts val="815"/>
                        </a:spcBef>
                      </a:pPr>
                      <a:r>
                        <a:rPr sz="900" b="1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Pour</a:t>
                      </a:r>
                      <a:r>
                        <a:rPr sz="900" b="1" spc="-5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2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les </a:t>
                      </a:r>
                      <a:r>
                        <a:rPr sz="900" b="1" spc="1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baux</a:t>
                      </a:r>
                      <a:r>
                        <a:rPr sz="900" b="1" spc="2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 conclus </a:t>
                      </a:r>
                      <a:r>
                        <a:rPr sz="900" b="1" spc="3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ou</a:t>
                      </a:r>
                      <a:r>
                        <a:rPr sz="900" b="1" spc="2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renouvelés</a:t>
                      </a:r>
                      <a:r>
                        <a:rPr sz="900" b="1" spc="2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15" dirty="0" err="1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en</a:t>
                      </a:r>
                      <a:r>
                        <a:rPr sz="900" b="1" spc="2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-35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202</a:t>
                      </a:r>
                      <a:r>
                        <a:rPr lang="fr-FR" sz="900" b="1" spc="-35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r>
                        <a:rPr sz="900" b="1" spc="-35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,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103505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15"/>
                        </a:spcBef>
                      </a:pPr>
                      <a:r>
                        <a:rPr sz="850" b="1" spc="10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ZONES</a:t>
                      </a:r>
                      <a:r>
                        <a:rPr sz="850" b="1" spc="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25" b="1" spc="-37" baseline="30303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(1)</a:t>
                      </a:r>
                      <a:r>
                        <a:rPr sz="825" b="1" spc="-179" baseline="30303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endParaRPr sz="825" baseline="30303">
                        <a:latin typeface="Trebuchet MS"/>
                        <a:cs typeface="Trebuchet MS"/>
                      </a:endParaRPr>
                    </a:p>
                  </a:txBody>
                  <a:tcPr marL="0" marR="0" marT="654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33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751">
                <a:tc>
                  <a:txBody>
                    <a:bodyPr/>
                    <a:lstStyle/>
                    <a:p>
                      <a:pPr marL="5080" marR="196850">
                        <a:lnSpc>
                          <a:spcPct val="103899"/>
                        </a:lnSpc>
                        <a:spcBef>
                          <a:spcPts val="40"/>
                        </a:spcBef>
                      </a:pPr>
                      <a:r>
                        <a:rPr sz="900" b="1" spc="2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les</a:t>
                      </a:r>
                      <a:r>
                        <a:rPr sz="900" b="1" spc="18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15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plafonds</a:t>
                      </a:r>
                      <a:r>
                        <a:rPr sz="900" b="1" spc="18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1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annuels</a:t>
                      </a:r>
                      <a:r>
                        <a:rPr sz="900" b="1" spc="18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4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900" b="1" spc="18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1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ressources</a:t>
                      </a:r>
                      <a:r>
                        <a:rPr sz="900" b="1" spc="18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1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sont</a:t>
                      </a:r>
                      <a:r>
                        <a:rPr sz="900" b="1" spc="18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1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les </a:t>
                      </a:r>
                      <a:r>
                        <a:rPr sz="900" b="1" spc="-26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-3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sui</a:t>
                      </a:r>
                      <a:r>
                        <a:rPr sz="900" b="1" spc="-45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v</a:t>
                      </a:r>
                      <a:r>
                        <a:rPr sz="900" b="1" spc="-3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ant</a:t>
                      </a:r>
                      <a:r>
                        <a:rPr sz="900" b="1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s</a:t>
                      </a:r>
                      <a:r>
                        <a:rPr sz="900" b="1" spc="-10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: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5080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900" spc="-7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BIS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206375" marR="43180" indent="-152400">
                        <a:lnSpc>
                          <a:spcPct val="129900"/>
                        </a:lnSpc>
                        <a:spcBef>
                          <a:spcPts val="30"/>
                        </a:spcBef>
                      </a:pP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900" spc="-1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900" spc="-1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S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TE</a:t>
                      </a:r>
                      <a:r>
                        <a:rPr sz="900" spc="-4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900" spc="-4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LA  </a:t>
                      </a:r>
                      <a:r>
                        <a:rPr sz="90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Z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ONE</a:t>
                      </a:r>
                      <a:r>
                        <a:rPr sz="900" spc="-7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2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B1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B2</a:t>
                      </a:r>
                      <a:r>
                        <a:rPr sz="900" spc="-4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&amp;</a:t>
                      </a:r>
                      <a:r>
                        <a:rPr sz="900" spc="-4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endParaRPr sz="900">
                        <a:latin typeface="Trebuchet MS"/>
                        <a:cs typeface="Trebuchet MS"/>
                      </a:endParaRPr>
                    </a:p>
                  </a:txBody>
                  <a:tcPr marL="0" marR="0" marT="19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188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Pe</a:t>
                      </a:r>
                      <a:r>
                        <a:rPr sz="850" spc="-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sonne</a:t>
                      </a:r>
                      <a:r>
                        <a:rPr sz="850" spc="-4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seule</a:t>
                      </a:r>
                      <a:endParaRPr sz="850">
                        <a:latin typeface="Trebuchet MS"/>
                        <a:cs typeface="Trebuchet MS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9 363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9 363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2 084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28 876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188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50" spc="3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Couple</a:t>
                      </a:r>
                      <a:endParaRPr sz="850">
                        <a:latin typeface="Trebuchet MS"/>
                        <a:cs typeface="Trebuchet MS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58 831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9304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8 831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2 846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38 560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188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50" spc="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Personne</a:t>
                      </a:r>
                      <a:r>
                        <a:rPr sz="850" spc="-6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2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seule</a:t>
                      </a:r>
                      <a:r>
                        <a:rPr sz="850" spc="-6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4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ou</a:t>
                      </a:r>
                      <a:r>
                        <a:rPr sz="850" spc="-6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couple</a:t>
                      </a:r>
                      <a:r>
                        <a:rPr sz="850" spc="-6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ayant</a:t>
                      </a:r>
                      <a:r>
                        <a:rPr sz="850" spc="-6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sz="850" spc="-6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personne</a:t>
                      </a:r>
                      <a:r>
                        <a:rPr sz="850" spc="-6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à</a:t>
                      </a:r>
                      <a:r>
                        <a:rPr sz="850" spc="-6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charge</a:t>
                      </a:r>
                      <a:endParaRPr sz="850">
                        <a:latin typeface="Trebuchet MS"/>
                        <a:cs typeface="Trebuchet MS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spc="-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-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7</a:t>
                      </a:r>
                      <a:r>
                        <a:rPr lang="fr-FR" sz="900" spc="-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7 120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70 718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51 524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46 372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188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Pe</a:t>
                      </a:r>
                      <a:r>
                        <a:rPr sz="850" spc="-2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sonn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seul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u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2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oupl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3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850" spc="-3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y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an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pe</a:t>
                      </a:r>
                      <a:r>
                        <a:rPr sz="850" spc="-2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sonne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s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à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charge</a:t>
                      </a:r>
                      <a:endParaRPr sz="850">
                        <a:latin typeface="Trebuchet MS"/>
                        <a:cs typeface="Trebuchet MS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92 076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8224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8</a:t>
                      </a: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4 708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6</a:t>
                      </a: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2 202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55 982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188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Pe</a:t>
                      </a:r>
                      <a:r>
                        <a:rPr sz="850" spc="-2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sonn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seul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u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2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oupl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3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850" spc="-3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y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an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pe</a:t>
                      </a:r>
                      <a:r>
                        <a:rPr sz="850" spc="-2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sonne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s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à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charge</a:t>
                      </a:r>
                      <a:endParaRPr sz="850">
                        <a:latin typeface="Trebuchet MS"/>
                        <a:cs typeface="Trebuchet MS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900" spc="-1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lang="fr-FR" sz="900" spc="-1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09 552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8732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spc="-1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100 279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73 173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65 856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188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Pe</a:t>
                      </a:r>
                      <a:r>
                        <a:rPr sz="850" spc="-2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sonn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seul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u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2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oupl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3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850" spc="-3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y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an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pe</a:t>
                      </a:r>
                      <a:r>
                        <a:rPr sz="850" spc="-2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sonne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s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à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charge</a:t>
                      </a:r>
                      <a:endParaRPr sz="850">
                        <a:latin typeface="Trebuchet MS"/>
                        <a:cs typeface="Trebuchet MS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3 275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sz="900" spc="-1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lang="fr-FR" sz="900" spc="-1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2 844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82 465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74 219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188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Majoration</a:t>
                      </a:r>
                      <a:r>
                        <a:rPr sz="850" spc="-4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1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par</a:t>
                      </a:r>
                      <a:r>
                        <a:rPr sz="850" spc="-6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3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personne</a:t>
                      </a:r>
                      <a:r>
                        <a:rPr sz="850" spc="-4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à</a:t>
                      </a:r>
                      <a:r>
                        <a:rPr sz="850" spc="-4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3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charge</a:t>
                      </a:r>
                      <a:r>
                        <a:rPr sz="850" spc="-4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à</a:t>
                      </a:r>
                      <a:r>
                        <a:rPr sz="850" spc="-4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1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partir</a:t>
                      </a:r>
                      <a:r>
                        <a:rPr sz="850" spc="-6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4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850" spc="-4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la</a:t>
                      </a:r>
                      <a:r>
                        <a:rPr sz="850" spc="-4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r>
                        <a:rPr sz="750" spc="30" baseline="33333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ème</a:t>
                      </a:r>
                      <a:endParaRPr sz="750" baseline="33333">
                        <a:latin typeface="Trebuchet MS"/>
                        <a:cs typeface="Trebuchet MS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spc="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spc="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13</a:t>
                      </a:r>
                      <a:r>
                        <a:rPr sz="900" spc="-7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fr-FR" sz="900" spc="114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734</a:t>
                      </a:r>
                      <a:r>
                        <a:rPr lang="fr-FR" sz="900" spc="27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12</a:t>
                      </a:r>
                      <a:r>
                        <a:rPr sz="900" spc="-4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fr-FR" sz="900" spc="-4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573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9 200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8</a:t>
                      </a:r>
                      <a:r>
                        <a:rPr sz="900" spc="-4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fr-FR" sz="900" spc="-1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277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4" name="object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367563"/>
              </p:ext>
            </p:extLst>
          </p:nvPr>
        </p:nvGraphicFramePr>
        <p:xfrm>
          <a:off x="1058087" y="10155474"/>
          <a:ext cx="6093460" cy="23942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26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3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9311">
                <a:tc>
                  <a:txBody>
                    <a:bodyPr/>
                    <a:lstStyle/>
                    <a:p>
                      <a:pPr marL="5080" marR="213360" algn="just">
                        <a:lnSpc>
                          <a:spcPct val="103899"/>
                        </a:lnSpc>
                        <a:spcBef>
                          <a:spcPts val="665"/>
                        </a:spcBef>
                      </a:pPr>
                      <a:r>
                        <a:rPr sz="900" b="1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Pour</a:t>
                      </a:r>
                      <a:r>
                        <a:rPr sz="900" b="1" spc="-25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2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les</a:t>
                      </a:r>
                      <a:r>
                        <a:rPr sz="900" b="1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1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baux</a:t>
                      </a:r>
                      <a:r>
                        <a:rPr sz="900" b="1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2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conclus</a:t>
                      </a:r>
                      <a:r>
                        <a:rPr sz="900" b="1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3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ou</a:t>
                      </a:r>
                      <a:r>
                        <a:rPr sz="900" b="1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 renouvelés </a:t>
                      </a:r>
                      <a:r>
                        <a:rPr sz="900" b="1" spc="15" dirty="0" err="1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en</a:t>
                      </a:r>
                      <a:r>
                        <a:rPr sz="900" b="1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-35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202</a:t>
                      </a:r>
                      <a:r>
                        <a:rPr lang="fr-FR" sz="900" b="1" spc="-35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r>
                        <a:rPr sz="900" b="1" spc="-35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, </a:t>
                      </a:r>
                      <a:r>
                        <a:rPr sz="900" b="1" spc="-26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2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les </a:t>
                      </a:r>
                      <a:r>
                        <a:rPr sz="900" b="1" spc="15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plafonds </a:t>
                      </a:r>
                      <a:r>
                        <a:rPr sz="900" b="1" spc="1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annuels </a:t>
                      </a:r>
                      <a:r>
                        <a:rPr sz="900" b="1" spc="4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de </a:t>
                      </a:r>
                      <a:r>
                        <a:rPr sz="900" b="1" spc="1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ressources sont les </a:t>
                      </a:r>
                      <a:r>
                        <a:rPr sz="900" b="1" spc="15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spc="-3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sui</a:t>
                      </a:r>
                      <a:r>
                        <a:rPr sz="900" b="1" spc="-45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v</a:t>
                      </a:r>
                      <a:r>
                        <a:rPr sz="900" b="1" spc="-3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ant</a:t>
                      </a:r>
                      <a:r>
                        <a:rPr sz="900" b="1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s</a:t>
                      </a:r>
                      <a:r>
                        <a:rPr sz="900" b="1" spc="-100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900" b="1" dirty="0">
                          <a:solidFill>
                            <a:srgbClr val="384B5C"/>
                          </a:solidFill>
                          <a:latin typeface="Trebuchet MS"/>
                          <a:cs typeface="Trebuchet MS"/>
                        </a:rPr>
                        <a:t>: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84455" marB="0"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471170" marR="57785" indent="-408305">
                        <a:lnSpc>
                          <a:spcPts val="1010"/>
                        </a:lnSpc>
                      </a:pPr>
                      <a:r>
                        <a:rPr sz="85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DÉ</a:t>
                      </a:r>
                      <a:r>
                        <a:rPr sz="850" b="1" spc="-6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85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85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85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TEMEN</a:t>
                      </a:r>
                      <a:r>
                        <a:rPr sz="850" b="1" spc="-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85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</a:t>
                      </a:r>
                      <a:r>
                        <a:rPr sz="85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b="1" spc="-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D'</a:t>
                      </a:r>
                      <a:r>
                        <a:rPr sz="85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OUTR</a:t>
                      </a:r>
                      <a:r>
                        <a:rPr sz="850" b="1" spc="-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85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-MER  </a:t>
                      </a:r>
                      <a:r>
                        <a:rPr sz="850" b="1" spc="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SAINT-MARTIN</a:t>
                      </a:r>
                      <a:endParaRPr sz="850">
                        <a:latin typeface="Trebuchet MS"/>
                        <a:cs typeface="Trebuchet MS"/>
                      </a:endParaRPr>
                    </a:p>
                    <a:p>
                      <a:pPr marL="115570">
                        <a:lnSpc>
                          <a:spcPts val="980"/>
                        </a:lnSpc>
                      </a:pPr>
                      <a:r>
                        <a:rPr sz="850" b="1" spc="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SAINT-PIERRE-ET-MIQUELON</a:t>
                      </a:r>
                      <a:endParaRPr sz="850">
                        <a:latin typeface="Trebuchet MS"/>
                        <a:cs typeface="Trebuchet MS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L="231140" marR="222250" indent="34290" algn="just">
                        <a:lnSpc>
                          <a:spcPts val="1010"/>
                        </a:lnSpc>
                      </a:pPr>
                      <a:r>
                        <a:rPr sz="85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PO</a:t>
                      </a:r>
                      <a:r>
                        <a:rPr sz="85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L</a:t>
                      </a:r>
                      <a:r>
                        <a:rPr sz="85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YNÉSI</a:t>
                      </a:r>
                      <a:r>
                        <a:rPr sz="85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85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F</a:t>
                      </a:r>
                      <a:r>
                        <a:rPr sz="850" b="1" spc="-2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85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ANÇAISE  </a:t>
                      </a:r>
                      <a:r>
                        <a:rPr sz="850" b="1" spc="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NOUVELLE-CALÉDONIE </a:t>
                      </a:r>
                      <a:r>
                        <a:rPr sz="850" b="1" spc="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IL</a:t>
                      </a:r>
                      <a:r>
                        <a:rPr sz="850" b="1" spc="-3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85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</a:t>
                      </a:r>
                      <a:r>
                        <a:rPr sz="850" b="1" spc="-114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b="1" spc="-6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W</a:t>
                      </a:r>
                      <a:r>
                        <a:rPr sz="85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ALLI</a:t>
                      </a:r>
                      <a:r>
                        <a:rPr sz="85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</a:t>
                      </a:r>
                      <a:r>
                        <a:rPr sz="850" b="1" spc="-8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85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850" b="1" spc="-1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FUTUNA</a:t>
                      </a:r>
                      <a:endParaRPr sz="850">
                        <a:latin typeface="Trebuchet MS"/>
                        <a:cs typeface="Trebuchet MS"/>
                      </a:endParaRPr>
                    </a:p>
                  </a:txBody>
                  <a:tcPr marL="0" marR="0" marT="19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3333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188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Pe</a:t>
                      </a:r>
                      <a:r>
                        <a:rPr sz="850" spc="-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sonne</a:t>
                      </a:r>
                      <a:r>
                        <a:rPr sz="850" spc="-4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seule</a:t>
                      </a:r>
                      <a:endParaRPr sz="850">
                        <a:latin typeface="Trebuchet MS"/>
                        <a:cs typeface="Trebuchet MS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29 079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R="597535" algn="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31</a:t>
                      </a:r>
                      <a:r>
                        <a:rPr sz="900" spc="-4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lang="fr-FR" sz="900" spc="-4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99€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188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50" spc="3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Couple</a:t>
                      </a:r>
                      <a:endParaRPr sz="850">
                        <a:latin typeface="Trebuchet MS"/>
                        <a:cs typeface="Trebuchet MS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38 834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R="607060" algn="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41 662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843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850" spc="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Personne</a:t>
                      </a:r>
                      <a:r>
                        <a:rPr sz="850" spc="-6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2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seule</a:t>
                      </a:r>
                      <a:r>
                        <a:rPr sz="850" spc="-6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4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ou</a:t>
                      </a:r>
                      <a:r>
                        <a:rPr sz="850" spc="-6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couple</a:t>
                      </a:r>
                      <a:r>
                        <a:rPr sz="850" spc="-6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ayant</a:t>
                      </a:r>
                      <a:r>
                        <a:rPr sz="850" spc="-6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1</a:t>
                      </a:r>
                      <a:r>
                        <a:rPr sz="850" spc="-6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personne</a:t>
                      </a:r>
                      <a:r>
                        <a:rPr sz="850" spc="-6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à</a:t>
                      </a:r>
                      <a:r>
                        <a:rPr sz="850" spc="-6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charge</a:t>
                      </a:r>
                      <a:endParaRPr sz="850">
                        <a:latin typeface="Trebuchet MS"/>
                        <a:cs typeface="Trebuchet MS"/>
                      </a:endParaRPr>
                    </a:p>
                  </a:txBody>
                  <a:tcPr marL="0" marR="0" marT="742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46 700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R="605790" algn="r">
                        <a:lnSpc>
                          <a:spcPct val="100000"/>
                        </a:lnSpc>
                        <a:spcBef>
                          <a:spcPts val="575"/>
                        </a:spcBef>
                      </a:pP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50 101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730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188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Pe</a:t>
                      </a:r>
                      <a:r>
                        <a:rPr sz="850" spc="-2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sonn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seul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u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2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oupl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3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850" spc="-3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y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an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2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pe</a:t>
                      </a:r>
                      <a:r>
                        <a:rPr sz="850" spc="-2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sonne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s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à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charge</a:t>
                      </a:r>
                      <a:endParaRPr sz="850">
                        <a:latin typeface="Trebuchet MS"/>
                        <a:cs typeface="Trebuchet MS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56 377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R="582295" algn="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60 484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188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Pe</a:t>
                      </a:r>
                      <a:r>
                        <a:rPr sz="850" spc="-2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sonn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seul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u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2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oupl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3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850" spc="-3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y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an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3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pe</a:t>
                      </a:r>
                      <a:r>
                        <a:rPr sz="850" spc="-2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sonne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s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à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charge</a:t>
                      </a:r>
                      <a:endParaRPr sz="850">
                        <a:latin typeface="Trebuchet MS"/>
                        <a:cs typeface="Trebuchet MS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66 320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R="593090" algn="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spc="-1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71 151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188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Pe</a:t>
                      </a:r>
                      <a:r>
                        <a:rPr sz="850" spc="-2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sonn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seul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o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u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2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oupl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e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3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a</a:t>
                      </a:r>
                      <a:r>
                        <a:rPr sz="850" spc="-3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y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an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t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pe</a:t>
                      </a:r>
                      <a:r>
                        <a:rPr sz="850" spc="-2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r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sonne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s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à</a:t>
                      </a:r>
                      <a:r>
                        <a:rPr sz="850" spc="-8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charge</a:t>
                      </a:r>
                      <a:endParaRPr sz="850">
                        <a:latin typeface="Trebuchet MS"/>
                        <a:cs typeface="Trebuchet MS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74 742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R="596900" algn="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80 185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188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Majoration</a:t>
                      </a:r>
                      <a:r>
                        <a:rPr sz="850" spc="-4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1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par</a:t>
                      </a:r>
                      <a:r>
                        <a:rPr sz="850" spc="-6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3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personne</a:t>
                      </a:r>
                      <a:r>
                        <a:rPr sz="850" spc="-4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à</a:t>
                      </a:r>
                      <a:r>
                        <a:rPr sz="850" spc="-4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3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charge</a:t>
                      </a:r>
                      <a:r>
                        <a:rPr sz="850" spc="-4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à</a:t>
                      </a:r>
                      <a:r>
                        <a:rPr sz="850" spc="-4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-1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partir</a:t>
                      </a:r>
                      <a:r>
                        <a:rPr sz="850" spc="-6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4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de</a:t>
                      </a:r>
                      <a:r>
                        <a:rPr sz="850" spc="-45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la</a:t>
                      </a:r>
                      <a:r>
                        <a:rPr sz="850" spc="-4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850" spc="2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5</a:t>
                      </a:r>
                      <a:r>
                        <a:rPr sz="750" spc="30" baseline="33333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ème</a:t>
                      </a:r>
                      <a:endParaRPr sz="750" baseline="33333">
                        <a:latin typeface="Trebuchet MS"/>
                        <a:cs typeface="Trebuchet MS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 8 342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lang="fr-FR"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    8 949</a:t>
                      </a:r>
                      <a:r>
                        <a:rPr sz="900" dirty="0">
                          <a:solidFill>
                            <a:srgbClr val="3A4C5C"/>
                          </a:solidFill>
                          <a:latin typeface="Trebuchet MS"/>
                          <a:cs typeface="Trebuchet MS"/>
                        </a:rPr>
                        <a:t>€</a:t>
                      </a:r>
                      <a:endParaRPr sz="900" dirty="0">
                        <a:latin typeface="Trebuchet MS"/>
                        <a:cs typeface="Trebuchet MS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5" name="object 15"/>
          <p:cNvSpPr txBox="1"/>
          <p:nvPr/>
        </p:nvSpPr>
        <p:spPr>
          <a:xfrm>
            <a:off x="1016788" y="6024524"/>
            <a:ext cx="5687695" cy="94361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b="1" spc="70" dirty="0">
                <a:solidFill>
                  <a:srgbClr val="CDBA00"/>
                </a:solidFill>
                <a:latin typeface="Trebuchet MS"/>
                <a:cs typeface="Trebuchet MS"/>
              </a:rPr>
              <a:t>ACTUALISATION</a:t>
            </a:r>
            <a:r>
              <a:rPr sz="1650" b="1" spc="-95" dirty="0">
                <a:solidFill>
                  <a:srgbClr val="CDBA00"/>
                </a:solidFill>
                <a:latin typeface="Trebuchet MS"/>
                <a:cs typeface="Trebuchet MS"/>
              </a:rPr>
              <a:t> </a:t>
            </a:r>
            <a:r>
              <a:rPr sz="1650" b="1" spc="125" dirty="0">
                <a:solidFill>
                  <a:srgbClr val="CDBA00"/>
                </a:solidFill>
                <a:latin typeface="Trebuchet MS"/>
                <a:cs typeface="Trebuchet MS"/>
              </a:rPr>
              <a:t>DES</a:t>
            </a:r>
            <a:r>
              <a:rPr sz="1650" b="1" spc="-90" dirty="0">
                <a:solidFill>
                  <a:srgbClr val="CDBA00"/>
                </a:solidFill>
                <a:latin typeface="Trebuchet MS"/>
                <a:cs typeface="Trebuchet MS"/>
              </a:rPr>
              <a:t> </a:t>
            </a:r>
            <a:r>
              <a:rPr sz="1650" b="1" spc="100" dirty="0">
                <a:solidFill>
                  <a:srgbClr val="CDBA00"/>
                </a:solidFill>
                <a:latin typeface="Trebuchet MS"/>
                <a:cs typeface="Trebuchet MS"/>
              </a:rPr>
              <a:t>PLAFONDS</a:t>
            </a:r>
            <a:r>
              <a:rPr sz="1650" b="1" spc="-95" dirty="0">
                <a:solidFill>
                  <a:srgbClr val="CDBA00"/>
                </a:solidFill>
                <a:latin typeface="Trebuchet MS"/>
                <a:cs typeface="Trebuchet MS"/>
              </a:rPr>
              <a:t> </a:t>
            </a:r>
            <a:r>
              <a:rPr sz="1650" b="1" spc="105" dirty="0">
                <a:solidFill>
                  <a:srgbClr val="CDBA00"/>
                </a:solidFill>
                <a:latin typeface="Trebuchet MS"/>
                <a:cs typeface="Trebuchet MS"/>
              </a:rPr>
              <a:t>DE</a:t>
            </a:r>
            <a:r>
              <a:rPr sz="1650" b="1" spc="-90" dirty="0">
                <a:solidFill>
                  <a:srgbClr val="CDBA00"/>
                </a:solidFill>
                <a:latin typeface="Trebuchet MS"/>
                <a:cs typeface="Trebuchet MS"/>
              </a:rPr>
              <a:t> </a:t>
            </a:r>
            <a:r>
              <a:rPr sz="1650" b="1" spc="125" dirty="0">
                <a:solidFill>
                  <a:srgbClr val="CDBA00"/>
                </a:solidFill>
                <a:latin typeface="Trebuchet MS"/>
                <a:cs typeface="Trebuchet MS"/>
              </a:rPr>
              <a:t>RESSOURCES</a:t>
            </a:r>
            <a:r>
              <a:rPr sz="1650" b="1" spc="-90" dirty="0">
                <a:solidFill>
                  <a:srgbClr val="CDBA00"/>
                </a:solidFill>
                <a:latin typeface="Trebuchet MS"/>
                <a:cs typeface="Trebuchet MS"/>
              </a:rPr>
              <a:t> </a:t>
            </a:r>
            <a:r>
              <a:rPr sz="1650" b="1" spc="45" dirty="0">
                <a:solidFill>
                  <a:srgbClr val="CDBA00"/>
                </a:solidFill>
                <a:latin typeface="Trebuchet MS"/>
                <a:cs typeface="Trebuchet MS"/>
              </a:rPr>
              <a:t>202</a:t>
            </a:r>
            <a:r>
              <a:rPr lang="fr-FR" sz="1650" b="1" spc="45" dirty="0">
                <a:solidFill>
                  <a:srgbClr val="CDBA00"/>
                </a:solidFill>
                <a:latin typeface="Trebuchet MS"/>
                <a:cs typeface="Trebuchet MS"/>
              </a:rPr>
              <a:t>3</a:t>
            </a:r>
            <a:endParaRPr sz="165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50" dirty="0">
              <a:latin typeface="Trebuchet MS"/>
              <a:cs typeface="Trebuchet MS"/>
            </a:endParaRPr>
          </a:p>
          <a:p>
            <a:pPr marL="21590">
              <a:lnSpc>
                <a:spcPct val="100000"/>
              </a:lnSpc>
            </a:pPr>
            <a:r>
              <a:rPr sz="1650" b="1" spc="85" dirty="0">
                <a:latin typeface="Trebuchet MS"/>
                <a:cs typeface="Trebuchet MS"/>
              </a:rPr>
              <a:t>DISPOSITIFS</a:t>
            </a:r>
            <a:r>
              <a:rPr sz="1650" b="1" spc="-95" dirty="0">
                <a:latin typeface="Trebuchet MS"/>
                <a:cs typeface="Trebuchet MS"/>
              </a:rPr>
              <a:t> </a:t>
            </a:r>
            <a:r>
              <a:rPr sz="1650" b="1" spc="60" dirty="0">
                <a:latin typeface="Trebuchet MS"/>
                <a:cs typeface="Trebuchet MS"/>
              </a:rPr>
              <a:t>DUFLOT-PINEL</a:t>
            </a:r>
            <a:r>
              <a:rPr sz="1650" b="1" spc="-135" dirty="0">
                <a:latin typeface="Trebuchet MS"/>
                <a:cs typeface="Trebuchet MS"/>
              </a:rPr>
              <a:t> </a:t>
            </a:r>
            <a:r>
              <a:rPr sz="1650" b="1" spc="95" dirty="0">
                <a:latin typeface="Trebuchet MS"/>
                <a:cs typeface="Trebuchet MS"/>
              </a:rPr>
              <a:t>METROPOLE</a:t>
            </a:r>
            <a:endParaRPr sz="1650" dirty="0">
              <a:latin typeface="Trebuchet MS"/>
              <a:cs typeface="Trebuchet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5861760"/>
            <a:ext cx="921385" cy="585470"/>
          </a:xfrm>
          <a:custGeom>
            <a:avLst/>
            <a:gdLst/>
            <a:ahLst/>
            <a:cxnLst/>
            <a:rect l="l" t="t" r="r" b="b"/>
            <a:pathLst>
              <a:path w="921385" h="585470">
                <a:moveTo>
                  <a:pt x="920813" y="292544"/>
                </a:moveTo>
                <a:lnTo>
                  <a:pt x="916952" y="245148"/>
                </a:lnTo>
                <a:lnTo>
                  <a:pt x="905789" y="200177"/>
                </a:lnTo>
                <a:lnTo>
                  <a:pt x="887920" y="158216"/>
                </a:lnTo>
                <a:lnTo>
                  <a:pt x="863968" y="119875"/>
                </a:lnTo>
                <a:lnTo>
                  <a:pt x="853948" y="108267"/>
                </a:lnTo>
                <a:lnTo>
                  <a:pt x="853948" y="292544"/>
                </a:lnTo>
                <a:lnTo>
                  <a:pt x="849325" y="338048"/>
                </a:lnTo>
                <a:lnTo>
                  <a:pt x="836053" y="380453"/>
                </a:lnTo>
                <a:lnTo>
                  <a:pt x="815073" y="418846"/>
                </a:lnTo>
                <a:lnTo>
                  <a:pt x="787285" y="452323"/>
                </a:lnTo>
                <a:lnTo>
                  <a:pt x="753630" y="479945"/>
                </a:lnTo>
                <a:lnTo>
                  <a:pt x="715010" y="500811"/>
                </a:lnTo>
                <a:lnTo>
                  <a:pt x="672363" y="514007"/>
                </a:lnTo>
                <a:lnTo>
                  <a:pt x="626605" y="518604"/>
                </a:lnTo>
                <a:lnTo>
                  <a:pt x="580847" y="514007"/>
                </a:lnTo>
                <a:lnTo>
                  <a:pt x="538200" y="500811"/>
                </a:lnTo>
                <a:lnTo>
                  <a:pt x="499579" y="479945"/>
                </a:lnTo>
                <a:lnTo>
                  <a:pt x="465924" y="452323"/>
                </a:lnTo>
                <a:lnTo>
                  <a:pt x="438137" y="418846"/>
                </a:lnTo>
                <a:lnTo>
                  <a:pt x="417156" y="380453"/>
                </a:lnTo>
                <a:lnTo>
                  <a:pt x="405091" y="341922"/>
                </a:lnTo>
                <a:lnTo>
                  <a:pt x="406412" y="342176"/>
                </a:lnTo>
                <a:lnTo>
                  <a:pt x="566051" y="342176"/>
                </a:lnTo>
                <a:lnTo>
                  <a:pt x="578993" y="344766"/>
                </a:lnTo>
                <a:lnTo>
                  <a:pt x="589572" y="351866"/>
                </a:lnTo>
                <a:lnTo>
                  <a:pt x="596709" y="362369"/>
                </a:lnTo>
                <a:lnTo>
                  <a:pt x="599325" y="375246"/>
                </a:lnTo>
                <a:lnTo>
                  <a:pt x="604558" y="393179"/>
                </a:lnTo>
                <a:lnTo>
                  <a:pt x="617715" y="404837"/>
                </a:lnTo>
                <a:lnTo>
                  <a:pt x="634987" y="408317"/>
                </a:lnTo>
                <a:lnTo>
                  <a:pt x="652564" y="401713"/>
                </a:lnTo>
                <a:lnTo>
                  <a:pt x="763460" y="319011"/>
                </a:lnTo>
                <a:lnTo>
                  <a:pt x="773430" y="307009"/>
                </a:lnTo>
                <a:lnTo>
                  <a:pt x="776757" y="292544"/>
                </a:lnTo>
                <a:lnTo>
                  <a:pt x="773430" y="278066"/>
                </a:lnTo>
                <a:lnTo>
                  <a:pt x="763460" y="266077"/>
                </a:lnTo>
                <a:lnTo>
                  <a:pt x="652564" y="183375"/>
                </a:lnTo>
                <a:lnTo>
                  <a:pt x="634987" y="176771"/>
                </a:lnTo>
                <a:lnTo>
                  <a:pt x="617715" y="180251"/>
                </a:lnTo>
                <a:lnTo>
                  <a:pt x="604558" y="191897"/>
                </a:lnTo>
                <a:lnTo>
                  <a:pt x="599325" y="209829"/>
                </a:lnTo>
                <a:lnTo>
                  <a:pt x="596709" y="222707"/>
                </a:lnTo>
                <a:lnTo>
                  <a:pt x="589572" y="233222"/>
                </a:lnTo>
                <a:lnTo>
                  <a:pt x="578993" y="240322"/>
                </a:lnTo>
                <a:lnTo>
                  <a:pt x="566051" y="242925"/>
                </a:lnTo>
                <a:lnTo>
                  <a:pt x="406412" y="242925"/>
                </a:lnTo>
                <a:lnTo>
                  <a:pt x="405079" y="243192"/>
                </a:lnTo>
                <a:lnTo>
                  <a:pt x="417156" y="204635"/>
                </a:lnTo>
                <a:lnTo>
                  <a:pt x="438137" y="166243"/>
                </a:lnTo>
                <a:lnTo>
                  <a:pt x="465924" y="132765"/>
                </a:lnTo>
                <a:lnTo>
                  <a:pt x="499579" y="105143"/>
                </a:lnTo>
                <a:lnTo>
                  <a:pt x="538200" y="84277"/>
                </a:lnTo>
                <a:lnTo>
                  <a:pt x="580847" y="71081"/>
                </a:lnTo>
                <a:lnTo>
                  <a:pt x="626605" y="66484"/>
                </a:lnTo>
                <a:lnTo>
                  <a:pt x="672363" y="71081"/>
                </a:lnTo>
                <a:lnTo>
                  <a:pt x="715010" y="84277"/>
                </a:lnTo>
                <a:lnTo>
                  <a:pt x="753630" y="105143"/>
                </a:lnTo>
                <a:lnTo>
                  <a:pt x="787285" y="132765"/>
                </a:lnTo>
                <a:lnTo>
                  <a:pt x="815073" y="166243"/>
                </a:lnTo>
                <a:lnTo>
                  <a:pt x="836053" y="204635"/>
                </a:lnTo>
                <a:lnTo>
                  <a:pt x="849325" y="247040"/>
                </a:lnTo>
                <a:lnTo>
                  <a:pt x="853948" y="292544"/>
                </a:lnTo>
                <a:lnTo>
                  <a:pt x="853948" y="108267"/>
                </a:lnTo>
                <a:lnTo>
                  <a:pt x="811936" y="66484"/>
                </a:lnTo>
                <a:lnTo>
                  <a:pt x="761695" y="32702"/>
                </a:lnTo>
                <a:lnTo>
                  <a:pt x="719493" y="14935"/>
                </a:lnTo>
                <a:lnTo>
                  <a:pt x="674268" y="3835"/>
                </a:lnTo>
                <a:lnTo>
                  <a:pt x="626605" y="0"/>
                </a:lnTo>
                <a:lnTo>
                  <a:pt x="578942" y="3835"/>
                </a:lnTo>
                <a:lnTo>
                  <a:pt x="533717" y="14935"/>
                </a:lnTo>
                <a:lnTo>
                  <a:pt x="491515" y="32702"/>
                </a:lnTo>
                <a:lnTo>
                  <a:pt x="452958" y="56515"/>
                </a:lnTo>
                <a:lnTo>
                  <a:pt x="418668" y="85775"/>
                </a:lnTo>
                <a:lnTo>
                  <a:pt x="389242" y="119875"/>
                </a:lnTo>
                <a:lnTo>
                  <a:pt x="365290" y="158216"/>
                </a:lnTo>
                <a:lnTo>
                  <a:pt x="347421" y="200177"/>
                </a:lnTo>
                <a:lnTo>
                  <a:pt x="336257" y="245148"/>
                </a:lnTo>
                <a:lnTo>
                  <a:pt x="0" y="245224"/>
                </a:lnTo>
                <a:lnTo>
                  <a:pt x="0" y="338556"/>
                </a:lnTo>
                <a:lnTo>
                  <a:pt x="336143" y="338556"/>
                </a:lnTo>
                <a:lnTo>
                  <a:pt x="336257" y="339940"/>
                </a:lnTo>
                <a:lnTo>
                  <a:pt x="347421" y="384911"/>
                </a:lnTo>
                <a:lnTo>
                  <a:pt x="365290" y="426872"/>
                </a:lnTo>
                <a:lnTo>
                  <a:pt x="389242" y="465213"/>
                </a:lnTo>
                <a:lnTo>
                  <a:pt x="418668" y="499313"/>
                </a:lnTo>
                <a:lnTo>
                  <a:pt x="452958" y="528574"/>
                </a:lnTo>
                <a:lnTo>
                  <a:pt x="491515" y="552386"/>
                </a:lnTo>
                <a:lnTo>
                  <a:pt x="533717" y="570153"/>
                </a:lnTo>
                <a:lnTo>
                  <a:pt x="578942" y="581253"/>
                </a:lnTo>
                <a:lnTo>
                  <a:pt x="626605" y="585089"/>
                </a:lnTo>
                <a:lnTo>
                  <a:pt x="674268" y="581253"/>
                </a:lnTo>
                <a:lnTo>
                  <a:pt x="719493" y="570153"/>
                </a:lnTo>
                <a:lnTo>
                  <a:pt x="761695" y="552386"/>
                </a:lnTo>
                <a:lnTo>
                  <a:pt x="800252" y="528574"/>
                </a:lnTo>
                <a:lnTo>
                  <a:pt x="834542" y="499313"/>
                </a:lnTo>
                <a:lnTo>
                  <a:pt x="863968" y="465213"/>
                </a:lnTo>
                <a:lnTo>
                  <a:pt x="887920" y="426872"/>
                </a:lnTo>
                <a:lnTo>
                  <a:pt x="905789" y="384911"/>
                </a:lnTo>
                <a:lnTo>
                  <a:pt x="916952" y="339940"/>
                </a:lnTo>
                <a:lnTo>
                  <a:pt x="920813" y="292544"/>
                </a:lnTo>
                <a:close/>
              </a:path>
            </a:pathLst>
          </a:custGeom>
          <a:solidFill>
            <a:srgbClr val="CD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7" name="object 17"/>
          <p:cNvGrpSpPr/>
          <p:nvPr/>
        </p:nvGrpSpPr>
        <p:grpSpPr>
          <a:xfrm>
            <a:off x="732482" y="6690377"/>
            <a:ext cx="271145" cy="269240"/>
            <a:chOff x="732482" y="6690377"/>
            <a:chExt cx="271145" cy="269240"/>
          </a:xfrm>
        </p:grpSpPr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1212" y="6771697"/>
              <a:ext cx="185677" cy="106516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732482" y="6690377"/>
              <a:ext cx="271145" cy="269240"/>
            </a:xfrm>
            <a:custGeom>
              <a:avLst/>
              <a:gdLst/>
              <a:ahLst/>
              <a:cxnLst/>
              <a:rect l="l" t="t" r="r" b="b"/>
              <a:pathLst>
                <a:path w="271144" h="269240">
                  <a:moveTo>
                    <a:pt x="135331" y="0"/>
                  </a:moveTo>
                  <a:lnTo>
                    <a:pt x="92600" y="6872"/>
                  </a:lnTo>
                  <a:lnTo>
                    <a:pt x="55456" y="26001"/>
                  </a:lnTo>
                  <a:lnTo>
                    <a:pt x="26144" y="55152"/>
                  </a:lnTo>
                  <a:lnTo>
                    <a:pt x="6910" y="92090"/>
                  </a:lnTo>
                  <a:lnTo>
                    <a:pt x="0" y="134581"/>
                  </a:lnTo>
                  <a:lnTo>
                    <a:pt x="6910" y="177072"/>
                  </a:lnTo>
                  <a:lnTo>
                    <a:pt x="26144" y="214007"/>
                  </a:lnTo>
                  <a:lnTo>
                    <a:pt x="55456" y="243154"/>
                  </a:lnTo>
                  <a:lnTo>
                    <a:pt x="92600" y="262279"/>
                  </a:lnTo>
                  <a:lnTo>
                    <a:pt x="135331" y="269151"/>
                  </a:lnTo>
                  <a:lnTo>
                    <a:pt x="178061" y="262279"/>
                  </a:lnTo>
                  <a:lnTo>
                    <a:pt x="215205" y="243154"/>
                  </a:lnTo>
                  <a:lnTo>
                    <a:pt x="219816" y="238569"/>
                  </a:lnTo>
                  <a:lnTo>
                    <a:pt x="135331" y="238569"/>
                  </a:lnTo>
                  <a:lnTo>
                    <a:pt x="94660" y="230384"/>
                  </a:lnTo>
                  <a:lnTo>
                    <a:pt x="61412" y="208078"/>
                  </a:lnTo>
                  <a:lnTo>
                    <a:pt x="38978" y="175020"/>
                  </a:lnTo>
                  <a:lnTo>
                    <a:pt x="30746" y="134581"/>
                  </a:lnTo>
                  <a:lnTo>
                    <a:pt x="38978" y="94143"/>
                  </a:lnTo>
                  <a:lnTo>
                    <a:pt x="61412" y="61085"/>
                  </a:lnTo>
                  <a:lnTo>
                    <a:pt x="94660" y="38778"/>
                  </a:lnTo>
                  <a:lnTo>
                    <a:pt x="135331" y="30594"/>
                  </a:lnTo>
                  <a:lnTo>
                    <a:pt x="219824" y="30594"/>
                  </a:lnTo>
                  <a:lnTo>
                    <a:pt x="215205" y="26001"/>
                  </a:lnTo>
                  <a:lnTo>
                    <a:pt x="178061" y="6872"/>
                  </a:lnTo>
                  <a:lnTo>
                    <a:pt x="135331" y="0"/>
                  </a:lnTo>
                  <a:close/>
                </a:path>
                <a:path w="271144" h="269240">
                  <a:moveTo>
                    <a:pt x="219824" y="30594"/>
                  </a:moveTo>
                  <a:lnTo>
                    <a:pt x="135331" y="30594"/>
                  </a:lnTo>
                  <a:lnTo>
                    <a:pt x="176002" y="38778"/>
                  </a:lnTo>
                  <a:lnTo>
                    <a:pt x="209249" y="61085"/>
                  </a:lnTo>
                  <a:lnTo>
                    <a:pt x="231684" y="94143"/>
                  </a:lnTo>
                  <a:lnTo>
                    <a:pt x="239915" y="134581"/>
                  </a:lnTo>
                  <a:lnTo>
                    <a:pt x="231684" y="175020"/>
                  </a:lnTo>
                  <a:lnTo>
                    <a:pt x="209249" y="208078"/>
                  </a:lnTo>
                  <a:lnTo>
                    <a:pt x="176002" y="230384"/>
                  </a:lnTo>
                  <a:lnTo>
                    <a:pt x="135331" y="238569"/>
                  </a:lnTo>
                  <a:lnTo>
                    <a:pt x="219816" y="238569"/>
                  </a:lnTo>
                  <a:lnTo>
                    <a:pt x="244517" y="214007"/>
                  </a:lnTo>
                  <a:lnTo>
                    <a:pt x="263751" y="177072"/>
                  </a:lnTo>
                  <a:lnTo>
                    <a:pt x="270662" y="134581"/>
                  </a:lnTo>
                  <a:lnTo>
                    <a:pt x="263751" y="92090"/>
                  </a:lnTo>
                  <a:lnTo>
                    <a:pt x="244517" y="55152"/>
                  </a:lnTo>
                  <a:lnTo>
                    <a:pt x="219824" y="30594"/>
                  </a:lnTo>
                  <a:close/>
                </a:path>
              </a:pathLst>
            </a:custGeom>
            <a:solidFill>
              <a:srgbClr val="CDB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026090" y="9774373"/>
            <a:ext cx="418528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b="1" spc="80" dirty="0">
                <a:latin typeface="Trebuchet MS"/>
                <a:cs typeface="Trebuchet MS"/>
              </a:rPr>
              <a:t>DISPOSITI</a:t>
            </a:r>
            <a:r>
              <a:rPr sz="1650" b="1" spc="50" dirty="0">
                <a:latin typeface="Trebuchet MS"/>
                <a:cs typeface="Trebuchet MS"/>
              </a:rPr>
              <a:t>F</a:t>
            </a:r>
            <a:r>
              <a:rPr sz="1650" b="1" spc="185" dirty="0">
                <a:latin typeface="Trebuchet MS"/>
                <a:cs typeface="Trebuchet MS"/>
              </a:rPr>
              <a:t>S</a:t>
            </a:r>
            <a:r>
              <a:rPr sz="1650" b="1" spc="-95" dirty="0">
                <a:latin typeface="Trebuchet MS"/>
                <a:cs typeface="Trebuchet MS"/>
              </a:rPr>
              <a:t> </a:t>
            </a:r>
            <a:r>
              <a:rPr sz="1650" b="1" spc="90" dirty="0">
                <a:latin typeface="Trebuchet MS"/>
                <a:cs typeface="Trebuchet MS"/>
              </a:rPr>
              <a:t>DUF</a:t>
            </a:r>
            <a:r>
              <a:rPr sz="1650" b="1" dirty="0">
                <a:latin typeface="Trebuchet MS"/>
                <a:cs typeface="Trebuchet MS"/>
              </a:rPr>
              <a:t>L</a:t>
            </a:r>
            <a:r>
              <a:rPr sz="1650" b="1" spc="50" dirty="0">
                <a:latin typeface="Trebuchet MS"/>
                <a:cs typeface="Trebuchet MS"/>
              </a:rPr>
              <a:t>O</a:t>
            </a:r>
            <a:r>
              <a:rPr sz="1650" b="1" spc="-90" dirty="0">
                <a:latin typeface="Trebuchet MS"/>
                <a:cs typeface="Trebuchet MS"/>
              </a:rPr>
              <a:t>T</a:t>
            </a:r>
            <a:r>
              <a:rPr sz="1650" b="1" spc="85" dirty="0">
                <a:latin typeface="Trebuchet MS"/>
                <a:cs typeface="Trebuchet MS"/>
              </a:rPr>
              <a:t>-PINEL</a:t>
            </a:r>
            <a:r>
              <a:rPr sz="1650" b="1" spc="-140" dirty="0">
                <a:latin typeface="Trebuchet MS"/>
                <a:cs typeface="Trebuchet MS"/>
              </a:rPr>
              <a:t> </a:t>
            </a:r>
            <a:r>
              <a:rPr sz="1650" b="1" spc="95" dirty="0">
                <a:latin typeface="Trebuchet MS"/>
                <a:cs typeface="Trebuchet MS"/>
              </a:rPr>
              <a:t>OUTR</a:t>
            </a:r>
            <a:r>
              <a:rPr sz="1650" b="1" spc="45" dirty="0">
                <a:latin typeface="Trebuchet MS"/>
                <a:cs typeface="Trebuchet MS"/>
              </a:rPr>
              <a:t>E</a:t>
            </a:r>
            <a:r>
              <a:rPr sz="1650" b="1" spc="125" dirty="0">
                <a:latin typeface="Trebuchet MS"/>
                <a:cs typeface="Trebuchet MS"/>
              </a:rPr>
              <a:t>-MER</a:t>
            </a:r>
            <a:endParaRPr sz="1650">
              <a:latin typeface="Trebuchet MS"/>
              <a:cs typeface="Trebuchet MS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732415" y="9787263"/>
            <a:ext cx="271145" cy="269240"/>
            <a:chOff x="732415" y="9787263"/>
            <a:chExt cx="271145" cy="269240"/>
          </a:xfrm>
        </p:grpSpPr>
        <p:pic>
          <p:nvPicPr>
            <p:cNvPr id="22" name="object 2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1145" y="9868583"/>
              <a:ext cx="185677" cy="106516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732415" y="9787263"/>
              <a:ext cx="271145" cy="269240"/>
            </a:xfrm>
            <a:custGeom>
              <a:avLst/>
              <a:gdLst/>
              <a:ahLst/>
              <a:cxnLst/>
              <a:rect l="l" t="t" r="r" b="b"/>
              <a:pathLst>
                <a:path w="271144" h="269240">
                  <a:moveTo>
                    <a:pt x="135331" y="0"/>
                  </a:moveTo>
                  <a:lnTo>
                    <a:pt x="92600" y="6872"/>
                  </a:lnTo>
                  <a:lnTo>
                    <a:pt x="55456" y="26001"/>
                  </a:lnTo>
                  <a:lnTo>
                    <a:pt x="26144" y="55152"/>
                  </a:lnTo>
                  <a:lnTo>
                    <a:pt x="6910" y="92090"/>
                  </a:lnTo>
                  <a:lnTo>
                    <a:pt x="0" y="134581"/>
                  </a:lnTo>
                  <a:lnTo>
                    <a:pt x="6910" y="177072"/>
                  </a:lnTo>
                  <a:lnTo>
                    <a:pt x="26144" y="214007"/>
                  </a:lnTo>
                  <a:lnTo>
                    <a:pt x="55456" y="243154"/>
                  </a:lnTo>
                  <a:lnTo>
                    <a:pt x="92600" y="262279"/>
                  </a:lnTo>
                  <a:lnTo>
                    <a:pt x="135331" y="269151"/>
                  </a:lnTo>
                  <a:lnTo>
                    <a:pt x="178061" y="262279"/>
                  </a:lnTo>
                  <a:lnTo>
                    <a:pt x="215205" y="243154"/>
                  </a:lnTo>
                  <a:lnTo>
                    <a:pt x="219816" y="238569"/>
                  </a:lnTo>
                  <a:lnTo>
                    <a:pt x="135331" y="238569"/>
                  </a:lnTo>
                  <a:lnTo>
                    <a:pt x="94660" y="230384"/>
                  </a:lnTo>
                  <a:lnTo>
                    <a:pt x="61412" y="208078"/>
                  </a:lnTo>
                  <a:lnTo>
                    <a:pt x="38978" y="175020"/>
                  </a:lnTo>
                  <a:lnTo>
                    <a:pt x="30746" y="134581"/>
                  </a:lnTo>
                  <a:lnTo>
                    <a:pt x="38978" y="94143"/>
                  </a:lnTo>
                  <a:lnTo>
                    <a:pt x="61412" y="61085"/>
                  </a:lnTo>
                  <a:lnTo>
                    <a:pt x="94660" y="38778"/>
                  </a:lnTo>
                  <a:lnTo>
                    <a:pt x="135331" y="30594"/>
                  </a:lnTo>
                  <a:lnTo>
                    <a:pt x="219824" y="30594"/>
                  </a:lnTo>
                  <a:lnTo>
                    <a:pt x="215205" y="26001"/>
                  </a:lnTo>
                  <a:lnTo>
                    <a:pt x="178061" y="6872"/>
                  </a:lnTo>
                  <a:lnTo>
                    <a:pt x="135331" y="0"/>
                  </a:lnTo>
                  <a:close/>
                </a:path>
                <a:path w="271144" h="269240">
                  <a:moveTo>
                    <a:pt x="219824" y="30594"/>
                  </a:moveTo>
                  <a:lnTo>
                    <a:pt x="135331" y="30594"/>
                  </a:lnTo>
                  <a:lnTo>
                    <a:pt x="176002" y="38778"/>
                  </a:lnTo>
                  <a:lnTo>
                    <a:pt x="209249" y="61085"/>
                  </a:lnTo>
                  <a:lnTo>
                    <a:pt x="231684" y="94143"/>
                  </a:lnTo>
                  <a:lnTo>
                    <a:pt x="239915" y="134581"/>
                  </a:lnTo>
                  <a:lnTo>
                    <a:pt x="231684" y="175020"/>
                  </a:lnTo>
                  <a:lnTo>
                    <a:pt x="209249" y="208078"/>
                  </a:lnTo>
                  <a:lnTo>
                    <a:pt x="176002" y="230384"/>
                  </a:lnTo>
                  <a:lnTo>
                    <a:pt x="135331" y="238569"/>
                  </a:lnTo>
                  <a:lnTo>
                    <a:pt x="219816" y="238569"/>
                  </a:lnTo>
                  <a:lnTo>
                    <a:pt x="244517" y="214007"/>
                  </a:lnTo>
                  <a:lnTo>
                    <a:pt x="263751" y="177072"/>
                  </a:lnTo>
                  <a:lnTo>
                    <a:pt x="270662" y="134581"/>
                  </a:lnTo>
                  <a:lnTo>
                    <a:pt x="263751" y="92090"/>
                  </a:lnTo>
                  <a:lnTo>
                    <a:pt x="244517" y="55152"/>
                  </a:lnTo>
                  <a:lnTo>
                    <a:pt x="219824" y="30594"/>
                  </a:lnTo>
                  <a:close/>
                </a:path>
              </a:pathLst>
            </a:custGeom>
            <a:solidFill>
              <a:srgbClr val="CDB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/>
          <p:nvPr/>
        </p:nvSpPr>
        <p:spPr>
          <a:xfrm>
            <a:off x="495697" y="345922"/>
            <a:ext cx="7367270" cy="461645"/>
          </a:xfrm>
          <a:custGeom>
            <a:avLst/>
            <a:gdLst/>
            <a:ahLst/>
            <a:cxnLst/>
            <a:rect l="l" t="t" r="r" b="b"/>
            <a:pathLst>
              <a:path w="7367270" h="461645">
                <a:moveTo>
                  <a:pt x="7367143" y="0"/>
                </a:moveTo>
                <a:lnTo>
                  <a:pt x="107950" y="0"/>
                </a:lnTo>
                <a:lnTo>
                  <a:pt x="0" y="461492"/>
                </a:lnTo>
                <a:lnTo>
                  <a:pt x="7258050" y="455142"/>
                </a:lnTo>
                <a:lnTo>
                  <a:pt x="7367143" y="0"/>
                </a:lnTo>
                <a:close/>
              </a:path>
            </a:pathLst>
          </a:custGeom>
          <a:solidFill>
            <a:srgbClr val="CDBA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57313" y="419641"/>
            <a:ext cx="7051040" cy="2035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40" dirty="0">
                <a:latin typeface="Trebuchet MS"/>
                <a:cs typeface="Trebuchet MS"/>
              </a:rPr>
              <a:t>LOI</a:t>
            </a:r>
            <a:r>
              <a:rPr sz="1800" b="1" spc="-125" dirty="0">
                <a:latin typeface="Trebuchet MS"/>
                <a:cs typeface="Trebuchet MS"/>
              </a:rPr>
              <a:t> </a:t>
            </a:r>
            <a:r>
              <a:rPr sz="1800" b="1" spc="75" dirty="0">
                <a:latin typeface="Trebuchet MS"/>
                <a:cs typeface="Trebuchet MS"/>
              </a:rPr>
              <a:t>PINEL</a:t>
            </a:r>
            <a:r>
              <a:rPr sz="1800" b="1" spc="-175" dirty="0">
                <a:latin typeface="Trebuchet MS"/>
                <a:cs typeface="Trebuchet MS"/>
              </a:rPr>
              <a:t> </a:t>
            </a:r>
            <a:r>
              <a:rPr sz="1800" b="1" spc="-195" dirty="0">
                <a:latin typeface="Trebuchet MS"/>
                <a:cs typeface="Trebuchet MS"/>
              </a:rPr>
              <a:t>:</a:t>
            </a:r>
            <a:r>
              <a:rPr sz="1800" b="1" spc="-125" dirty="0">
                <a:latin typeface="Trebuchet MS"/>
                <a:cs typeface="Trebuchet MS"/>
              </a:rPr>
              <a:t> </a:t>
            </a:r>
            <a:r>
              <a:rPr sz="1800" b="1" spc="95" dirty="0">
                <a:latin typeface="Trebuchet MS"/>
                <a:cs typeface="Trebuchet MS"/>
              </a:rPr>
              <a:t>LES</a:t>
            </a:r>
            <a:r>
              <a:rPr sz="1800" b="1" spc="-125" dirty="0">
                <a:latin typeface="Trebuchet MS"/>
                <a:cs typeface="Trebuchet MS"/>
              </a:rPr>
              <a:t> </a:t>
            </a:r>
            <a:r>
              <a:rPr sz="1800" b="1" spc="80" dirty="0">
                <a:latin typeface="Trebuchet MS"/>
                <a:cs typeface="Trebuchet MS"/>
              </a:rPr>
              <a:t>PLAFONDS</a:t>
            </a:r>
            <a:r>
              <a:rPr sz="1800" b="1" spc="-120" dirty="0">
                <a:latin typeface="Trebuchet MS"/>
                <a:cs typeface="Trebuchet MS"/>
              </a:rPr>
              <a:t> </a:t>
            </a:r>
            <a:r>
              <a:rPr sz="1800" b="1" spc="95" dirty="0">
                <a:latin typeface="Trebuchet MS"/>
                <a:cs typeface="Trebuchet MS"/>
              </a:rPr>
              <a:t>DE</a:t>
            </a:r>
            <a:r>
              <a:rPr sz="1800" b="1" spc="-125" dirty="0">
                <a:latin typeface="Trebuchet MS"/>
                <a:cs typeface="Trebuchet MS"/>
              </a:rPr>
              <a:t> </a:t>
            </a:r>
            <a:r>
              <a:rPr sz="1800" b="1" spc="114" dirty="0">
                <a:latin typeface="Trebuchet MS"/>
                <a:cs typeface="Trebuchet MS"/>
              </a:rPr>
              <a:t>RESSOURCES</a:t>
            </a:r>
            <a:r>
              <a:rPr sz="1800" b="1" spc="-125" dirty="0">
                <a:latin typeface="Trebuchet MS"/>
                <a:cs typeface="Trebuchet MS"/>
              </a:rPr>
              <a:t> </a:t>
            </a:r>
            <a:r>
              <a:rPr sz="1800" b="1" spc="35" dirty="0">
                <a:latin typeface="Trebuchet MS"/>
                <a:cs typeface="Trebuchet MS"/>
              </a:rPr>
              <a:t>ET</a:t>
            </a:r>
            <a:r>
              <a:rPr sz="1800" b="1" spc="-175" dirty="0">
                <a:latin typeface="Trebuchet MS"/>
                <a:cs typeface="Trebuchet MS"/>
              </a:rPr>
              <a:t> </a:t>
            </a:r>
            <a:r>
              <a:rPr sz="1800" b="1" spc="95" dirty="0">
                <a:latin typeface="Trebuchet MS"/>
                <a:cs typeface="Trebuchet MS"/>
              </a:rPr>
              <a:t>DE</a:t>
            </a:r>
            <a:r>
              <a:rPr sz="1800" b="1" spc="-120" dirty="0">
                <a:latin typeface="Trebuchet MS"/>
                <a:cs typeface="Trebuchet MS"/>
              </a:rPr>
              <a:t> </a:t>
            </a:r>
            <a:r>
              <a:rPr sz="1800" b="1" spc="70" dirty="0">
                <a:latin typeface="Trebuchet MS"/>
                <a:cs typeface="Trebuchet MS"/>
              </a:rPr>
              <a:t>LOYERS</a:t>
            </a:r>
            <a:r>
              <a:rPr sz="1800" b="1" spc="-125" dirty="0">
                <a:latin typeface="Trebuchet MS"/>
                <a:cs typeface="Trebuchet MS"/>
              </a:rPr>
              <a:t> </a:t>
            </a:r>
            <a:r>
              <a:rPr sz="1800" b="1" spc="55" dirty="0">
                <a:latin typeface="Trebuchet MS"/>
                <a:cs typeface="Trebuchet MS"/>
              </a:rPr>
              <a:t>202</a:t>
            </a:r>
            <a:r>
              <a:rPr lang="fr-FR" sz="1800" b="1" spc="55" dirty="0">
                <a:latin typeface="Trebuchet MS"/>
                <a:cs typeface="Trebuchet MS"/>
              </a:rPr>
              <a:t>3</a:t>
            </a:r>
            <a:endParaRPr sz="1800" dirty="0">
              <a:latin typeface="Trebuchet MS"/>
              <a:cs typeface="Trebuchet MS"/>
            </a:endParaRPr>
          </a:p>
          <a:p>
            <a:pPr marL="519430" marR="1589405" indent="-142240">
              <a:lnSpc>
                <a:spcPct val="245800"/>
              </a:lnSpc>
              <a:spcBef>
                <a:spcPts val="165"/>
              </a:spcBef>
            </a:pPr>
            <a:r>
              <a:rPr sz="1650" b="1" spc="70" dirty="0">
                <a:solidFill>
                  <a:srgbClr val="CDBA00"/>
                </a:solidFill>
                <a:latin typeface="Trebuchet MS"/>
                <a:cs typeface="Trebuchet MS"/>
              </a:rPr>
              <a:t>ACTUALISATION</a:t>
            </a:r>
            <a:r>
              <a:rPr sz="1650" b="1" spc="-95" dirty="0">
                <a:solidFill>
                  <a:srgbClr val="CDBA00"/>
                </a:solidFill>
                <a:latin typeface="Trebuchet MS"/>
                <a:cs typeface="Trebuchet MS"/>
              </a:rPr>
              <a:t> </a:t>
            </a:r>
            <a:r>
              <a:rPr sz="1650" b="1" spc="125" dirty="0">
                <a:solidFill>
                  <a:srgbClr val="CDBA00"/>
                </a:solidFill>
                <a:latin typeface="Trebuchet MS"/>
                <a:cs typeface="Trebuchet MS"/>
              </a:rPr>
              <a:t>DES</a:t>
            </a:r>
            <a:r>
              <a:rPr sz="1650" b="1" spc="-95" dirty="0">
                <a:solidFill>
                  <a:srgbClr val="CDBA00"/>
                </a:solidFill>
                <a:latin typeface="Trebuchet MS"/>
                <a:cs typeface="Trebuchet MS"/>
              </a:rPr>
              <a:t> </a:t>
            </a:r>
            <a:r>
              <a:rPr sz="1650" b="1" spc="100" dirty="0">
                <a:solidFill>
                  <a:srgbClr val="CDBA00"/>
                </a:solidFill>
                <a:latin typeface="Trebuchet MS"/>
                <a:cs typeface="Trebuchet MS"/>
              </a:rPr>
              <a:t>PLAFONDS</a:t>
            </a:r>
            <a:r>
              <a:rPr sz="1650" b="1" spc="-95" dirty="0">
                <a:solidFill>
                  <a:srgbClr val="CDBA00"/>
                </a:solidFill>
                <a:latin typeface="Trebuchet MS"/>
                <a:cs typeface="Trebuchet MS"/>
              </a:rPr>
              <a:t> </a:t>
            </a:r>
            <a:r>
              <a:rPr sz="1650" b="1" spc="105" dirty="0">
                <a:solidFill>
                  <a:srgbClr val="CDBA00"/>
                </a:solidFill>
                <a:latin typeface="Trebuchet MS"/>
                <a:cs typeface="Trebuchet MS"/>
              </a:rPr>
              <a:t>DE</a:t>
            </a:r>
            <a:r>
              <a:rPr sz="1650" b="1" spc="-95" dirty="0">
                <a:solidFill>
                  <a:srgbClr val="CDBA00"/>
                </a:solidFill>
                <a:latin typeface="Trebuchet MS"/>
                <a:cs typeface="Trebuchet MS"/>
              </a:rPr>
              <a:t> </a:t>
            </a:r>
            <a:r>
              <a:rPr sz="1650" b="1" spc="80" dirty="0">
                <a:solidFill>
                  <a:srgbClr val="CDBA00"/>
                </a:solidFill>
                <a:latin typeface="Trebuchet MS"/>
                <a:cs typeface="Trebuchet MS"/>
              </a:rPr>
              <a:t>LOYERS</a:t>
            </a:r>
            <a:r>
              <a:rPr sz="1650" b="1" spc="-95" dirty="0">
                <a:solidFill>
                  <a:srgbClr val="CDBA00"/>
                </a:solidFill>
                <a:latin typeface="Trebuchet MS"/>
                <a:cs typeface="Trebuchet MS"/>
              </a:rPr>
              <a:t> </a:t>
            </a:r>
            <a:r>
              <a:rPr sz="1650" b="1" spc="45" dirty="0">
                <a:solidFill>
                  <a:srgbClr val="CDBA00"/>
                </a:solidFill>
                <a:latin typeface="Trebuchet MS"/>
                <a:cs typeface="Trebuchet MS"/>
              </a:rPr>
              <a:t>202</a:t>
            </a:r>
            <a:r>
              <a:rPr lang="fr-FR" sz="1650" b="1" spc="45" dirty="0">
                <a:solidFill>
                  <a:srgbClr val="CDBA00"/>
                </a:solidFill>
                <a:latin typeface="Trebuchet MS"/>
                <a:cs typeface="Trebuchet MS"/>
              </a:rPr>
              <a:t>3</a:t>
            </a:r>
            <a:r>
              <a:rPr sz="1650" b="1" spc="45" dirty="0">
                <a:solidFill>
                  <a:srgbClr val="CDBA00"/>
                </a:solidFill>
                <a:latin typeface="Trebuchet MS"/>
                <a:cs typeface="Trebuchet MS"/>
              </a:rPr>
              <a:t> </a:t>
            </a:r>
            <a:r>
              <a:rPr sz="1650" b="1" spc="-484" dirty="0">
                <a:solidFill>
                  <a:srgbClr val="CDBA00"/>
                </a:solidFill>
                <a:latin typeface="Trebuchet MS"/>
                <a:cs typeface="Trebuchet MS"/>
              </a:rPr>
              <a:t> </a:t>
            </a:r>
            <a:r>
              <a:rPr sz="1650" b="1" spc="85" dirty="0">
                <a:latin typeface="Trebuchet MS"/>
                <a:cs typeface="Trebuchet MS"/>
              </a:rPr>
              <a:t>DISPOSITIFS</a:t>
            </a:r>
            <a:r>
              <a:rPr sz="1650" b="1" spc="-95" dirty="0">
                <a:latin typeface="Trebuchet MS"/>
                <a:cs typeface="Trebuchet MS"/>
              </a:rPr>
              <a:t> </a:t>
            </a:r>
            <a:r>
              <a:rPr sz="1650" b="1" spc="60" dirty="0">
                <a:latin typeface="Trebuchet MS"/>
                <a:cs typeface="Trebuchet MS"/>
              </a:rPr>
              <a:t>DUFLOT-PINEL</a:t>
            </a:r>
            <a:r>
              <a:rPr sz="1650" b="1" spc="-140" dirty="0">
                <a:latin typeface="Trebuchet MS"/>
                <a:cs typeface="Trebuchet MS"/>
              </a:rPr>
              <a:t> </a:t>
            </a:r>
            <a:r>
              <a:rPr sz="1650" b="1" spc="95" dirty="0">
                <a:latin typeface="Trebuchet MS"/>
                <a:cs typeface="Trebuchet MS"/>
              </a:rPr>
              <a:t>METROPOLE</a:t>
            </a:r>
            <a:endParaRPr sz="1650" dirty="0">
              <a:latin typeface="Trebuchet MS"/>
              <a:cs typeface="Trebuchet MS"/>
            </a:endParaRPr>
          </a:p>
          <a:p>
            <a:pPr marL="518159" marR="1264920">
              <a:lnSpc>
                <a:spcPct val="116900"/>
              </a:lnSpc>
              <a:spcBef>
                <a:spcPts val="960"/>
              </a:spcBef>
            </a:pPr>
            <a:r>
              <a:rPr sz="1000" b="1" spc="35" dirty="0">
                <a:latin typeface="Trebuchet MS"/>
                <a:cs typeface="Trebuchet MS"/>
              </a:rPr>
              <a:t>Pour</a:t>
            </a:r>
            <a:r>
              <a:rPr sz="1000" b="1" spc="-45" dirty="0">
                <a:latin typeface="Trebuchet MS"/>
                <a:cs typeface="Trebuchet MS"/>
              </a:rPr>
              <a:t> </a:t>
            </a:r>
            <a:r>
              <a:rPr sz="1000" b="1" spc="55" dirty="0">
                <a:latin typeface="Trebuchet MS"/>
                <a:cs typeface="Trebuchet MS"/>
              </a:rPr>
              <a:t>les</a:t>
            </a:r>
            <a:r>
              <a:rPr sz="1000" b="1" spc="-20" dirty="0">
                <a:latin typeface="Trebuchet MS"/>
                <a:cs typeface="Trebuchet MS"/>
              </a:rPr>
              <a:t> </a:t>
            </a:r>
            <a:r>
              <a:rPr sz="1000" b="1" spc="45" dirty="0">
                <a:latin typeface="Trebuchet MS"/>
                <a:cs typeface="Trebuchet MS"/>
              </a:rPr>
              <a:t>baux</a:t>
            </a:r>
            <a:r>
              <a:rPr sz="1000" b="1" spc="-20" dirty="0">
                <a:latin typeface="Trebuchet MS"/>
                <a:cs typeface="Trebuchet MS"/>
              </a:rPr>
              <a:t> </a:t>
            </a:r>
            <a:r>
              <a:rPr sz="1000" b="1" spc="60" dirty="0">
                <a:latin typeface="Trebuchet MS"/>
                <a:cs typeface="Trebuchet MS"/>
              </a:rPr>
              <a:t>conclus</a:t>
            </a:r>
            <a:r>
              <a:rPr sz="1000" b="1" spc="-20" dirty="0">
                <a:latin typeface="Trebuchet MS"/>
                <a:cs typeface="Trebuchet MS"/>
              </a:rPr>
              <a:t> </a:t>
            </a:r>
            <a:r>
              <a:rPr sz="1000" b="1" spc="55" dirty="0">
                <a:latin typeface="Trebuchet MS"/>
                <a:cs typeface="Trebuchet MS"/>
              </a:rPr>
              <a:t>ou</a:t>
            </a:r>
            <a:r>
              <a:rPr sz="1000" b="1" spc="-20" dirty="0">
                <a:latin typeface="Trebuchet MS"/>
                <a:cs typeface="Trebuchet MS"/>
              </a:rPr>
              <a:t> </a:t>
            </a:r>
            <a:r>
              <a:rPr sz="1000" b="1" spc="40" dirty="0">
                <a:latin typeface="Trebuchet MS"/>
                <a:cs typeface="Trebuchet MS"/>
              </a:rPr>
              <a:t>renouvelés</a:t>
            </a:r>
            <a:r>
              <a:rPr sz="1000" b="1" spc="-20" dirty="0">
                <a:latin typeface="Trebuchet MS"/>
                <a:cs typeface="Trebuchet MS"/>
              </a:rPr>
              <a:t> </a:t>
            </a:r>
            <a:r>
              <a:rPr sz="1000" b="1" spc="40" dirty="0" err="1">
                <a:latin typeface="Trebuchet MS"/>
                <a:cs typeface="Trebuchet MS"/>
              </a:rPr>
              <a:t>en</a:t>
            </a:r>
            <a:r>
              <a:rPr sz="1000" b="1" spc="-15" dirty="0">
                <a:latin typeface="Trebuchet MS"/>
                <a:cs typeface="Trebuchet MS"/>
              </a:rPr>
              <a:t> </a:t>
            </a:r>
            <a:r>
              <a:rPr sz="1000" b="1" spc="5" dirty="0">
                <a:latin typeface="Trebuchet MS"/>
                <a:cs typeface="Trebuchet MS"/>
              </a:rPr>
              <a:t>202</a:t>
            </a:r>
            <a:r>
              <a:rPr lang="fr-FR" sz="1000" b="1" spc="5" dirty="0">
                <a:latin typeface="Trebuchet MS"/>
                <a:cs typeface="Trebuchet MS"/>
              </a:rPr>
              <a:t>3</a:t>
            </a:r>
            <a:r>
              <a:rPr sz="1000" b="1" spc="5" dirty="0">
                <a:latin typeface="Trebuchet MS"/>
                <a:cs typeface="Trebuchet MS"/>
              </a:rPr>
              <a:t>,</a:t>
            </a:r>
            <a:r>
              <a:rPr sz="1000" b="1" spc="-20" dirty="0">
                <a:latin typeface="Trebuchet MS"/>
                <a:cs typeface="Trebuchet MS"/>
              </a:rPr>
              <a:t> </a:t>
            </a:r>
            <a:r>
              <a:rPr sz="1000" b="1" spc="55" dirty="0">
                <a:latin typeface="Trebuchet MS"/>
                <a:cs typeface="Trebuchet MS"/>
              </a:rPr>
              <a:t>les</a:t>
            </a:r>
            <a:r>
              <a:rPr sz="1000" b="1" spc="-20" dirty="0">
                <a:latin typeface="Trebuchet MS"/>
                <a:cs typeface="Trebuchet MS"/>
              </a:rPr>
              <a:t> </a:t>
            </a:r>
            <a:r>
              <a:rPr sz="1000" b="1" spc="55" dirty="0">
                <a:latin typeface="Trebuchet MS"/>
                <a:cs typeface="Trebuchet MS"/>
              </a:rPr>
              <a:t>plafonds</a:t>
            </a:r>
            <a:r>
              <a:rPr sz="1000" b="1" spc="-20" dirty="0">
                <a:latin typeface="Trebuchet MS"/>
                <a:cs typeface="Trebuchet MS"/>
              </a:rPr>
              <a:t> </a:t>
            </a:r>
            <a:r>
              <a:rPr sz="1000" b="1" spc="65" dirty="0">
                <a:latin typeface="Trebuchet MS"/>
                <a:cs typeface="Trebuchet MS"/>
              </a:rPr>
              <a:t>de</a:t>
            </a:r>
            <a:r>
              <a:rPr sz="1000" b="1" spc="-20" dirty="0">
                <a:latin typeface="Trebuchet MS"/>
                <a:cs typeface="Trebuchet MS"/>
              </a:rPr>
              <a:t> </a:t>
            </a:r>
            <a:r>
              <a:rPr sz="1000" b="1" spc="35" dirty="0">
                <a:latin typeface="Trebuchet MS"/>
                <a:cs typeface="Trebuchet MS"/>
              </a:rPr>
              <a:t>loyers</a:t>
            </a:r>
            <a:r>
              <a:rPr sz="1000" b="1" spc="-20" dirty="0">
                <a:latin typeface="Trebuchet MS"/>
                <a:cs typeface="Trebuchet MS"/>
              </a:rPr>
              <a:t> </a:t>
            </a:r>
            <a:r>
              <a:rPr sz="1000" b="1" spc="60" dirty="0">
                <a:latin typeface="Trebuchet MS"/>
                <a:cs typeface="Trebuchet MS"/>
              </a:rPr>
              <a:t>mensuels</a:t>
            </a:r>
            <a:r>
              <a:rPr sz="1000" b="1" spc="-15" dirty="0">
                <a:latin typeface="Trebuchet MS"/>
                <a:cs typeface="Trebuchet MS"/>
              </a:rPr>
              <a:t> </a:t>
            </a:r>
            <a:r>
              <a:rPr sz="1000" b="1" spc="40" dirty="0">
                <a:latin typeface="Trebuchet MS"/>
                <a:cs typeface="Trebuchet MS"/>
              </a:rPr>
              <a:t>par </a:t>
            </a:r>
            <a:r>
              <a:rPr sz="1000" b="1" spc="-290" dirty="0">
                <a:latin typeface="Trebuchet MS"/>
                <a:cs typeface="Trebuchet MS"/>
              </a:rPr>
              <a:t> </a:t>
            </a:r>
            <a:r>
              <a:rPr sz="1000" b="1" spc="30" dirty="0">
                <a:latin typeface="Trebuchet MS"/>
                <a:cs typeface="Trebuchet MS"/>
              </a:rPr>
              <a:t>mètre</a:t>
            </a:r>
            <a:r>
              <a:rPr sz="1000" b="1" spc="-40" dirty="0">
                <a:latin typeface="Trebuchet MS"/>
                <a:cs typeface="Trebuchet MS"/>
              </a:rPr>
              <a:t> </a:t>
            </a:r>
            <a:r>
              <a:rPr sz="1000" b="1" dirty="0">
                <a:latin typeface="Trebuchet MS"/>
                <a:cs typeface="Trebuchet MS"/>
              </a:rPr>
              <a:t>carré,</a:t>
            </a:r>
            <a:r>
              <a:rPr sz="1000" b="1" spc="-35" dirty="0">
                <a:latin typeface="Trebuchet MS"/>
                <a:cs typeface="Trebuchet MS"/>
              </a:rPr>
              <a:t> </a:t>
            </a:r>
            <a:r>
              <a:rPr sz="1000" b="1" spc="60" dirty="0">
                <a:latin typeface="Trebuchet MS"/>
                <a:cs typeface="Trebuchet MS"/>
              </a:rPr>
              <a:t>charges</a:t>
            </a:r>
            <a:r>
              <a:rPr sz="1000" b="1" spc="-35" dirty="0">
                <a:latin typeface="Trebuchet MS"/>
                <a:cs typeface="Trebuchet MS"/>
              </a:rPr>
              <a:t> </a:t>
            </a:r>
            <a:r>
              <a:rPr sz="1000" b="1" spc="45" dirty="0">
                <a:latin typeface="Trebuchet MS"/>
                <a:cs typeface="Trebuchet MS"/>
              </a:rPr>
              <a:t>non</a:t>
            </a:r>
            <a:r>
              <a:rPr sz="1000" b="1" spc="-35" dirty="0">
                <a:latin typeface="Trebuchet MS"/>
                <a:cs typeface="Trebuchet MS"/>
              </a:rPr>
              <a:t> </a:t>
            </a:r>
            <a:r>
              <a:rPr sz="1000" b="1" spc="35" dirty="0">
                <a:latin typeface="Trebuchet MS"/>
                <a:cs typeface="Trebuchet MS"/>
              </a:rPr>
              <a:t>comprises,</a:t>
            </a:r>
            <a:r>
              <a:rPr sz="1000" b="1" spc="-35" dirty="0">
                <a:latin typeface="Trebuchet MS"/>
                <a:cs typeface="Trebuchet MS"/>
              </a:rPr>
              <a:t> </a:t>
            </a:r>
            <a:r>
              <a:rPr sz="1000" b="1" spc="45" dirty="0">
                <a:latin typeface="Trebuchet MS"/>
                <a:cs typeface="Trebuchet MS"/>
              </a:rPr>
              <a:t>sont</a:t>
            </a:r>
            <a:r>
              <a:rPr sz="1000" b="1" spc="-35" dirty="0">
                <a:latin typeface="Trebuchet MS"/>
                <a:cs typeface="Trebuchet MS"/>
              </a:rPr>
              <a:t> </a:t>
            </a:r>
            <a:r>
              <a:rPr sz="1000" b="1" spc="20" dirty="0">
                <a:latin typeface="Trebuchet MS"/>
                <a:cs typeface="Trebuchet MS"/>
              </a:rPr>
              <a:t>fixés</a:t>
            </a:r>
            <a:r>
              <a:rPr sz="1000" b="1" spc="-35" dirty="0">
                <a:latin typeface="Trebuchet MS"/>
                <a:cs typeface="Trebuchet MS"/>
              </a:rPr>
              <a:t> </a:t>
            </a:r>
            <a:r>
              <a:rPr sz="1000" b="1" spc="55" dirty="0">
                <a:latin typeface="Trebuchet MS"/>
                <a:cs typeface="Trebuchet MS"/>
              </a:rPr>
              <a:t>à</a:t>
            </a:r>
            <a:r>
              <a:rPr sz="1000" b="1" spc="-35" dirty="0">
                <a:latin typeface="Trebuchet MS"/>
                <a:cs typeface="Trebuchet MS"/>
              </a:rPr>
              <a:t> </a:t>
            </a:r>
            <a:r>
              <a:rPr sz="1000" b="1" spc="-114" dirty="0">
                <a:latin typeface="Trebuchet MS"/>
                <a:cs typeface="Trebuchet MS"/>
              </a:rPr>
              <a:t>:</a:t>
            </a:r>
            <a:endParaRPr sz="1000" dirty="0">
              <a:latin typeface="Trebuchet MS"/>
              <a:cs typeface="Trebuchet MS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0" y="12635598"/>
            <a:ext cx="8293100" cy="1182370"/>
            <a:chOff x="0" y="12635598"/>
            <a:chExt cx="8293100" cy="1182370"/>
          </a:xfrm>
        </p:grpSpPr>
        <p:sp>
          <p:nvSpPr>
            <p:cNvPr id="27" name="object 27"/>
            <p:cNvSpPr/>
            <p:nvPr/>
          </p:nvSpPr>
          <p:spPr>
            <a:xfrm>
              <a:off x="0" y="12692748"/>
              <a:ext cx="8293100" cy="1125220"/>
            </a:xfrm>
            <a:custGeom>
              <a:avLst/>
              <a:gdLst/>
              <a:ahLst/>
              <a:cxnLst/>
              <a:rect l="l" t="t" r="r" b="b"/>
              <a:pathLst>
                <a:path w="8293100" h="1125219">
                  <a:moveTo>
                    <a:pt x="8293100" y="0"/>
                  </a:moveTo>
                  <a:lnTo>
                    <a:pt x="6350000" y="0"/>
                  </a:lnTo>
                  <a:lnTo>
                    <a:pt x="6350000" y="596900"/>
                  </a:lnTo>
                  <a:lnTo>
                    <a:pt x="0" y="596900"/>
                  </a:lnTo>
                  <a:lnTo>
                    <a:pt x="0" y="1124851"/>
                  </a:lnTo>
                  <a:lnTo>
                    <a:pt x="8293100" y="1124851"/>
                  </a:lnTo>
                  <a:lnTo>
                    <a:pt x="8293100" y="759548"/>
                  </a:lnTo>
                  <a:lnTo>
                    <a:pt x="8293100" y="596900"/>
                  </a:lnTo>
                  <a:lnTo>
                    <a:pt x="8293100" y="0"/>
                  </a:lnTo>
                  <a:close/>
                </a:path>
              </a:pathLst>
            </a:custGeom>
            <a:solidFill>
              <a:srgbClr val="CDBA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534871" y="12961175"/>
              <a:ext cx="30480" cy="29209"/>
            </a:xfrm>
            <a:custGeom>
              <a:avLst/>
              <a:gdLst/>
              <a:ahLst/>
              <a:cxnLst/>
              <a:rect l="l" t="t" r="r" b="b"/>
              <a:pathLst>
                <a:path w="30479" h="29209">
                  <a:moveTo>
                    <a:pt x="30213" y="0"/>
                  </a:moveTo>
                  <a:lnTo>
                    <a:pt x="0" y="0"/>
                  </a:lnTo>
                  <a:lnTo>
                    <a:pt x="0" y="28828"/>
                  </a:lnTo>
                  <a:lnTo>
                    <a:pt x="30213" y="28828"/>
                  </a:lnTo>
                  <a:lnTo>
                    <a:pt x="3021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534881" y="12961171"/>
              <a:ext cx="30480" cy="29209"/>
            </a:xfrm>
            <a:custGeom>
              <a:avLst/>
              <a:gdLst/>
              <a:ahLst/>
              <a:cxnLst/>
              <a:rect l="l" t="t" r="r" b="b"/>
              <a:pathLst>
                <a:path w="30479" h="29209">
                  <a:moveTo>
                    <a:pt x="0" y="0"/>
                  </a:moveTo>
                  <a:lnTo>
                    <a:pt x="30200" y="0"/>
                  </a:lnTo>
                  <a:lnTo>
                    <a:pt x="30200" y="28841"/>
                  </a:lnTo>
                  <a:lnTo>
                    <a:pt x="0" y="28841"/>
                  </a:lnTo>
                  <a:lnTo>
                    <a:pt x="0" y="0"/>
                  </a:lnTo>
                  <a:close/>
                </a:path>
              </a:pathLst>
            </a:custGeom>
            <a:ln w="1017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70538" y="12956085"/>
              <a:ext cx="1080786" cy="454553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245517" y="12635598"/>
              <a:ext cx="612482" cy="848714"/>
            </a:xfrm>
            <a:prstGeom prst="rect">
              <a:avLst/>
            </a:prstGeom>
          </p:spPr>
        </p:pic>
      </p:grpSp>
      <p:sp>
        <p:nvSpPr>
          <p:cNvPr id="32" name="object 32"/>
          <p:cNvSpPr txBox="1"/>
          <p:nvPr/>
        </p:nvSpPr>
        <p:spPr>
          <a:xfrm>
            <a:off x="0" y="13452296"/>
            <a:ext cx="8293100" cy="365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7345">
              <a:lnSpc>
                <a:spcPts val="1295"/>
              </a:lnSpc>
            </a:pPr>
            <a:r>
              <a:rPr sz="1200" b="1" spc="5" dirty="0">
                <a:solidFill>
                  <a:srgbClr val="FFFFFF"/>
                </a:solidFill>
                <a:latin typeface="Trebuchet MS"/>
                <a:cs typeface="Trebuchet MS"/>
                <a:hlinkClick r:id="rId6"/>
              </a:rPr>
              <a:t>www.liins.com</a:t>
            </a:r>
            <a:r>
              <a:rPr sz="1200" b="1" spc="-40" dirty="0">
                <a:solidFill>
                  <a:srgbClr val="FFFFFF"/>
                </a:solidFill>
                <a:latin typeface="Trebuchet MS"/>
                <a:cs typeface="Trebuchet MS"/>
                <a:hlinkClick r:id="rId6"/>
              </a:rPr>
              <a:t> </a:t>
            </a:r>
            <a:r>
              <a:rPr sz="1200" b="1" spc="-380" dirty="0">
                <a:solidFill>
                  <a:srgbClr val="FFFFFF"/>
                </a:solidFill>
                <a:latin typeface="Trebuchet MS"/>
                <a:cs typeface="Trebuchet MS"/>
              </a:rPr>
              <a:t>|</a:t>
            </a:r>
            <a:r>
              <a:rPr sz="1200" b="1" spc="-4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200" b="1" spc="25" dirty="0">
                <a:solidFill>
                  <a:srgbClr val="FFFFFF"/>
                </a:solidFill>
                <a:latin typeface="Trebuchet MS"/>
                <a:cs typeface="Trebuchet MS"/>
                <a:hlinkClick r:id="rId7"/>
              </a:rPr>
              <a:t>contact@liins.com</a:t>
            </a:r>
            <a:endParaRPr sz="1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454</Words>
  <Application>Microsoft Office PowerPoint</Application>
  <PresentationFormat>Personnalisé</PresentationFormat>
  <Paragraphs>99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Calibri</vt:lpstr>
      <vt:lpstr>Times New Roman</vt:lpstr>
      <vt:lpstr>Trebuchet MS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TORRES THOMAS</cp:lastModifiedBy>
  <cp:revision>1</cp:revision>
  <dcterms:created xsi:type="dcterms:W3CDTF">2023-03-02T10:41:24Z</dcterms:created>
  <dcterms:modified xsi:type="dcterms:W3CDTF">2023-03-02T10:54:11Z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2021-04-20T00:00:00Z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2023-03-02T00:00:00Z</vt:filetime>
  </property>
</Properties>
</file>